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notesSlides/notesSlide9.xml" ContentType="application/vnd.openxmlformats-officedocument.presentationml.notesSlide+xml"/>
  <Override PartName="/ppt/ink/ink16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7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Aharoni" panose="02010803020104030203" pitchFamily="2" charset="-79"/>
      <p:bold r:id="rId15"/>
    </p:embeddedFont>
    <p:embeddedFont>
      <p:font typeface="Inter" panose="020B0604020202020204" charset="0"/>
      <p:regular r:id="rId16"/>
    </p:embeddedFont>
    <p:embeddedFont>
      <p:font typeface="Manrope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2T20:29:25.500"/>
    </inkml:context>
    <inkml:brush xml:id="br0">
      <inkml:brushProperty name="width" value="0.35" units="cm"/>
      <inkml:brushProperty name="height" value="0.35" units="cm"/>
      <inkml:brushProperty name="color" value="#FAF5EB"/>
    </inkml:brush>
  </inkml:definitions>
  <inkml:trace contextRef="#ctx0" brushRef="#br0">629 0 24575,'-1'17'0,"-2"-1"0,0 0 0,0 0 0,-1 0 0,-1 0 0,-10 21 0,0 2 0,-80 295 0,63-209 0,-14 51-43,-235 865-664,266-984 707,-1 1 0,-1-1 0,-34 75 0,37-114-16,14-17 16,0-1-1,0 0 1,0 0-1,-1 0 1,1 0 0,0 0-1,0 0 1,0 0 0,-1 0-1,1 0 1,0 0 0,0 0-1,-1 0 1,1 0-1,0 0 1,0 0 0,0 0-1,-1 0 1,1 0 0,0 0-1,0 0 1,-1 0 0,1 0-1,0 0 1,0-1-1,0 1 1,-1 0 0,1 0-1,0 0 1,0 0 0,0 0-1,0-1 1,0 1 0,-1 0-1,1 0 1,0 0-1,0-1 1,0 1 0,0 0-1,0 0 1,0 0 0,0-1-1,-2-3 21,1 1-1,1-1 1,-1 0-1,0 0 1,1 0 0,0 0-1,0-4 1,11-73-124,-9 72-532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2T20:33:57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24571,'0'606'0,"4857"-606"0,-4857-606 0,-4857 606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2T20:34:02.7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24575,'0'2'0,"1"0"0,-1 0 0,1 0 0,-1 0 0,1 0 0,0 0 0,0 0 0,0 0 0,0 0 0,0 0 0,0-1 0,1 1 0,-1 0 0,0-1 0,1 1 0,0-1 0,-1 0 0,1 1 0,0-1 0,-1 0 0,1 0 0,0 0 0,0 0 0,4 1 0,4 2 0,0-1 0,0 0 0,16 3 0,38 1 0,-1-3 0,103-6 0,-57-1 0,732 3 0,-611 16 0,-5 0 0,661-17 0,-832 3 0,61 11 0,24 2 0,93-14 0,-155-1 0,-52 1 0,-1 2 0,-1 0 0,1 2 0,36 12 0,-28-8 0,45 8 0,17-10 48,156-6 0,-115-3-1509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2T20:40:52.0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990 2 24575,'-50'0'0,"-10"-1"0,-115 13 0,-223 38 0,250-28 0,130-18 0,0 1 0,1 0 0,0 2 0,0 0 0,-31 18 0,46-24 0,0 0 0,0 1 0,0-1 0,0 0 0,1 1 0,-1-1 0,0 1 0,1 0 0,-1-1 0,1 1 0,0 0 0,-3 4 0,4-6 0,0 1 0,0 0 0,0-1 0,0 1 0,0-1 0,0 1 0,0 0 0,0-1 0,0 1 0,0-1 0,1 1 0,-1 0 0,0-1 0,0 1 0,1-1 0,-1 1 0,0-1 0,0 1 0,1-1 0,-1 1 0,1-1 0,-1 1 0,0-1 0,1 0 0,-1 1 0,1-1 0,-1 1 0,1-1 0,0 1 0,6 2 0,1 0 0,-1-1 0,1 1 0,-1-1 0,13 1 0,-11-1 0,77 12-1365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2T20:40:56.5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 96 24575,'5'0'0,"-1"1"0,0 1 0,0-1 0,0 0 0,0 1 0,0 0 0,0 0 0,0 0 0,6 5 0,16 9 0,31-1 0,-45-13 0,0 1 0,-1 0 0,20 9 0,-28-11 0,0 1 0,0 0 0,0 0 0,0 0 0,0 0 0,0 1 0,0-1 0,-1 1 0,1-1 0,-1 1 0,0 0 0,0 0 0,0 0 0,0 1 0,0-1 0,1 5 0,-2-5 0,-1 0 0,1 0 0,-1 1 0,0-1 0,0 0 0,0 0 0,0 0 0,-1 0 0,1 0 0,-1 0 0,0 1 0,0-1 0,0 0 0,0-1 0,0 1 0,-1 0 0,1 0 0,-1 0 0,0-1 0,0 1 0,0-1 0,0 0 0,0 1 0,-3 1 0,-9 9 0,-1-1 0,-29 19 0,29-20 0,-26 16 0,21-14 0,0 0 0,-35 33 0,49-40 0,1 0 0,-1 1 0,1 0 0,0 0 0,1 0 0,-1 1 0,2 0 0,-1-1 0,1 2 0,0-1 0,1 0 0,-3 10 0,3-2 0,-1 0 0,2-1 0,0 1 0,1 0 0,3 26 0,-3-37 0,1-1 0,0 1 0,0-1 0,1 1 0,-1-1 0,1 1 0,0-1 0,0 0 0,0 0 0,1 0 0,-1 0 0,1 0 0,0-1 0,0 1 0,0-1 0,1 0 0,-1 0 0,1 0 0,0 0 0,-1 0 0,1-1 0,1 0 0,4 2 0,11 2 0,0-2 0,0-1 0,0 0 0,0-2 0,1 0 0,35-4 0,-21 2 0,1121-7 0,-865 9 0,-101 13 0,-41-1 0,603-7 0,-420-9 0,229 3 0,-544 0 0,1-1 0,-1-1 0,0-1 0,-1 0 0,1-1 0,-1-1 0,1 0 0,-1-2 0,23-11 0,-19 8 0,0-1 0,0-1 0,-1-1 0,29-25 0,-41 31 0,0 0 0,-1 0 0,0-1 0,0 1 0,-1-2 0,0 1 0,-1 0 0,1-1 0,-2 0 0,1 0 0,-1 0 0,-1 0 0,4-19 0,-3 0 0,0 3 0,1 0 0,1 0 0,8-26 0,6-8 0,17-95 0,-35 150 0,0 0 0,0 0 0,-1 0 0,0 0 0,0 0 0,0 0 0,0 0 0,0 0 0,-1 0 0,0 0 0,0 0 0,0 0 0,0 0 0,-1 0 0,1 0 0,-1 1 0,-4-7 0,2 6 0,1 1 0,-1 0 0,0 0 0,0 0 0,0 0 0,0 1 0,0 0 0,0 0 0,-1 0 0,1 0 0,-1 0 0,1 1 0,-1 0 0,0 0 0,-6 0 0,-37-3 0,-82 3 0,18 1 0,-231-21 0,25 1 0,-1500 3 0,1136 20 0,624-4 0,23 0 0,-1 1 0,-39 6 0,64-5 0,1 1 0,-1 1 0,1 0 0,0 0 0,0 1 0,0 0 0,0 0 0,1 2 0,0-1 0,0 1 0,-12 10 0,13-9 0,0 1 0,0 1 0,1-1 0,0 1 0,0 0 0,1 1 0,0 0 0,1 0 0,0 0 0,1 0 0,-6 22 0,9-27 0,-1 0 0,2 1 0,-1-1 0,1 1 0,0-1 0,0 1 0,0-1 0,1 1 0,0-1 0,0 1 0,0-1 0,1 0 0,0 0 0,0 1 0,0-1 0,0-1 0,1 1 0,0 0 0,0 0 0,0-1 0,1 0 0,-1 0 0,1 0 0,0 0 0,0 0 0,6 3 0,-1-1 0,0-1 0,1 0 0,0 0 0,0-1 0,0-1 0,0 0 0,1 0 0,18 2 0,91 4 0,-102-9 0,450-1 0,-167-3 0,2128 4-1365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2T20:40:56.9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1183 127 24575,'0'-2'0,"-1"1"0,1-1 0,-1 1 0,0-1 0,0 1 0,0 0 0,0-1 0,0 1 0,0 0 0,0 0 0,0 0 0,0 0 0,-1 0 0,1 0 0,0 0 0,-1 0 0,1 0 0,-1 0 0,1 1 0,-1-1 0,1 1 0,-3-1 0,-40-13 0,41 13 0,-64-17 0,-2-1 0,-110-15 0,-458 19-187,482 17-991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2T20:34:25.5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998 34 24575,'-11'0'0,"0"1"0,0 1 0,0-1 0,0 2 0,1-1 0,-1 2 0,1-1 0,-14 7 0,-5 6 0,-39 27 0,-4 2 0,-17 1 0,57-31 0,1 1 0,0 1 0,2 1 0,0 2 0,-34 31 0,58-46 0,1 0 0,0 1 0,0-1 0,0 1 0,1 0 0,0 0 0,0 1 0,0-1 0,1 1 0,0-1 0,1 1 0,-1 0 0,1-1 0,0 1 0,1 0 0,0 0 0,0 0 0,0 0 0,1-1 0,0 1 0,0 0 0,4 10 0,-3-9 0,1 1 0,0-1 0,0 0 0,1 0 0,0 0 0,1 0 0,0-1 0,0 0 0,0 0 0,1 0 0,0 0 0,0-1 0,1 0 0,0-1 0,0 1 0,15 8 0,-5-8 0,1 0 0,0-2 0,0 0 0,0-1 0,1 0 0,-1-2 0,1 0 0,30-3 0,52 4 0,252 21 0,-255-17 0,107 20 0,50 4 0,-30-25 0,47 3 0,915 13 0,-779-24 0,477 3 0,-876 1 0,0-1 0,-1-1 0,1 0 0,0 0 0,12-3 0,-18 2 0,0 1 0,1-1 0,-1 1 0,0-1 0,0 0 0,0 0 0,-1-1 0,1 1 0,0 0 0,-1-1 0,1 0 0,-1 1 0,0-1 0,0 0 0,0 0 0,2-5 0,7-16 0,-1-1 0,-1 0 0,-1 0 0,-1 0 0,-1-1 0,4-43 0,-5-160 0,-6 191 0,1 25 0,-1 0 0,0 0 0,-5-24 0,5 33 0,-1 0 0,1 0 0,-1 0 0,0 0 0,0 0 0,0 0 0,0 0 0,-1 1 0,0-1 0,1 1 0,-1 0 0,-1 0 0,1 0 0,0 0 0,-6-4 0,-6 0 0,1 1 0,-1 0 0,-1 1 0,1 1 0,-1 0 0,1 1 0,-1 1 0,-31-1 0,7 0 0,26 1 0,-801-56 0,-276 58 0,447 2 0,74 14 0,42 0 0,-132-16 0,637-1 0,2 0 0,0 2 0,0 0 0,0 0 0,-30 8 0,47-8 0,0 0 0,-1 0 0,1 1 0,0 0 0,0-1 0,0 1 0,0 1 0,0-1 0,1 1 0,-1-1 0,1 1 0,-1 0 0,1 0 0,0 1 0,0-1 0,0 1 0,1-1 0,0 1 0,-1 0 0,1 0 0,0 0 0,1 0 0,-1 0 0,1 1 0,0-1 0,-2 6 0,2 18 0,0 0 0,1 0 0,2-1 0,8 42 0,-5-29 0,-4-31 0,1 1 0,0-1 0,0 0 0,1 1 0,0-1 0,1 0 0,-1 0 0,2-1 0,-1 1 0,1-1 0,10 11 0,-10-13 0,1 0 0,0 0 0,1-1 0,-1 0 0,1-1 0,0 1 0,0-1 0,1-1 0,-1 1 0,1-1 0,0-1 0,0 1 0,15 1 0,21 2 0,0-3 0,0-2 0,60-6 0,-4 1 0,1465 0 0,-827 7 0,881-3 0,-1611 0 0,0 0 0,-1-1 0,1 0 0,0 0 0,-1 0 0,1-1 0,-1 0 0,1-1 0,-1 0 0,8-4 0,-12 5 0,1 0 0,-1-1 0,1 0 0,-1 0 0,0 0 0,0 0 0,0 0 0,0-1 0,-1 0 0,0 1 0,1-1 0,-1 0 0,0 0 0,-1 0 0,1 0 0,-1 0 0,0 0 0,0-1 0,1-5 0,-2 7 0,1 0 0,-1 0 0,0 0 0,0 0 0,0 0 0,0 0 0,0 0 0,0 0 0,-1 0 0,0 0 0,0 0 0,0 0 0,0 1 0,0-1 0,0 0 0,-1 0 0,1 1 0,-1-1 0,0 1 0,1-1 0,-1 1 0,0 0 0,-1 0 0,1 0 0,0 0 0,-1 0 0,1 0 0,-1 1 0,1-1 0,-1 1 0,0 0 0,0-1 0,0 1 0,-3 0 0,-10-3 0,0 1 0,-1 0 0,0 1 0,-32 1 0,38 1 0,-234 4 0,-271 40 0,368-28 0,-105 16 0,-161 29 0,294-43 0,-1-6 0,-154-5 0,-1314-10 167,858 5-1699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2T20:34:46.8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864 758 24575,'-2'73'0,"0"-30"0,3-1 0,7 65 0,-7-101 0,0 0 0,1-1 0,0 1 0,0 0 0,0-1 0,1 1 0,-1-1 0,1 0 0,1 1 0,-1-2 0,1 1 0,0 0 0,0-1 0,5 5 0,-1-3 0,-1 0 0,1-1 0,0-1 0,0 1 0,1-1 0,-1-1 0,1 0 0,12 4 0,13-1 0,-1-1 0,1-2 0,67-2 0,-92-1 0,2580-6 0,-1494 8 0,-1085-2 0,0 0 0,0-1 0,0 0 0,0-1 0,0 0 0,-1 0 0,1-1 0,12-5 0,-16 5 0,-1-1 0,1 1 0,-1-1 0,1 0 0,-1 0 0,0-1 0,-1 1 0,1-1 0,-1 0 0,0 0 0,0-1 0,-1 1 0,5-9 0,0-5 0,0-1 0,-1 0 0,-1 0 0,-1-1 0,-1 0 0,-1 0 0,-1 1 0,-1-2 0,-1-22 0,2 20 0,1 0 0,1 0 0,1 0 0,10-29 0,9-46 0,-22 88 0,0 0 0,-2 0 0,1 0 0,-1-1 0,-1 1 0,-3-20 0,3 28 0,-1-1 0,1 1 0,-1-1 0,1 1 0,-1 0 0,0 0 0,-1 0 0,1 0 0,0 0 0,-1 0 0,0 1 0,1-1 0,-1 1 0,0 0 0,0 0 0,0 0 0,-1 0 0,1 0 0,0 1 0,-1-1 0,-5-1 0,-7-2 0,-1 1 0,0 1 0,-20-3 0,35 6 0,-89-7 0,-141 8 0,93 2 0,-3699-3 0,3826 0 0,0 0 0,0 1 0,0 0 0,0 1 0,1 0 0,-1 1 0,1 0 0,-1 1 0,1 1 0,1-1 0,-1 2 0,0 0 0,1 0 0,0 0 0,1 1 0,0 1 0,0 0 0,0 0 0,-14 18 0,-7 7 0,21-24 0,0-1 0,1 2 0,0-1 0,0 1 0,1 0 0,1 1 0,0-1 0,0 1 0,1 1 0,0-1 0,-4 15 0,0 11 0,-17 43 0,7-23 0,18-54 0,-11 27 0,12-30 0,0 1 0,-1-1 0,1 1 0,0-1 0,0 1 0,-1-1 0,1 1 0,0-1 0,-1 1 0,1-1 0,-1 1 0,1-1 0,0 0 0,-1 1 0,1-1 0,-1 0 0,1 1 0,-1-1 0,1 0 0,-1 0 0,0 1 0,1-1 0,-1 0 0,1 0 0,-1 0 0,1 0 0,-1 0 0,0 0 0,1 0 0,-1 0 0,1 0 0,-1 0 0,0 0 0,1 0 0,-1 0 0,1 0 0,-1-1 0,1 1 0,-1 0 0,1 0 0,-1-1 0,1 1 0,-1 0 0,1-1 0,-1 1 0,1 0 0,-1-1 0,-18-22 0,1-1 0,1-1 0,1 0 0,-21-46 0,36 69 0,1 1 0,-1-1 0,0 0 0,0 1 0,0-1 0,0 1 0,0-1 0,0 1 0,0-1 0,0 1 0,-1 0 0,1-1 0,0 1 0,-1 0 0,1 0 0,-1 0 0,0 0 0,1 1 0,-1-1 0,0 0 0,1 1 0,-4-2 0,4 3 0,-1-1 0,0 1 0,1-1 0,-1 1 0,0 0 0,1-1 0,-1 1 0,1 0 0,-1 0 0,1 0 0,0 0 0,-1 0 0,1 1 0,0-1 0,0 0 0,0 1 0,0-1 0,0 0 0,0 1 0,0-1 0,0 1 0,1 0 0,-1-1 0,0 3 0,-12 30 0,1 1 0,2 1 0,-5 38 0,-14 50 0,21-100 0,3-13 0,1-1 0,1 1 0,0 0 0,1 0 0,0 0 0,0 0 0,1 0 0,1 21 0,0-32 0,0 0 0,0 1 0,0-1 0,0 0 0,0 0 0,0 1 0,1-1 0,-1 0 0,0 1 0,0-1 0,0 0 0,0 0 0,1 1 0,-1-1 0,0 0 0,0 0 0,1 0 0,-1 1 0,0-1 0,0 0 0,1 0 0,-1 0 0,0 0 0,0 0 0,1 1 0,-1-1 0,0 0 0,1 0 0,-1 0 0,0 0 0,0 0 0,1 0 0,-1 0 0,1 0 0,13-6 0,12-14 0,-24 19 0,62-59 0,-48 42 0,2 1 0,0 1 0,1 1 0,40-25 0,-41 30 0,1 2 0,1 0 0,-1 1 0,1 1 0,0 1 0,1 0 0,-1 2 0,1 0 0,40 1 0,406 20 0,-401-14 0,337 27 0,457 13 0,668-47 0,-801 5 0,-572 0 0,170-5 0,-321 3 0,1 0 0,-1-1 0,0 1 0,0-1 0,0 0 0,1 0 0,-1 0 0,0-1 0,-1 0 0,1 1 0,0-1 0,0 0 0,-1-1 0,1 1 0,-1-1 0,0 0 0,6-5 0,-6 3 0,0-1 0,0 1 0,0-1 0,-1 1 0,0-1 0,0 0 0,0 0 0,-1 0 0,1 0 0,-1 0 0,0-10 0,1-30 0,-2-51 0,-1 84 0,0-1 0,-1 0 0,-1 1 0,0 0 0,0-1 0,-1 1 0,-1 0 0,-8-15 0,10 25 0,0-1 0,0 0 0,0 1 0,-1-1 0,1 1 0,-1 0 0,0 0 0,0 0 0,0 1 0,0 0 0,0-1 0,-1 1 0,1 1 0,-1-1 0,1 1 0,-1-1 0,0 1 0,-6 0 0,-11-1 0,-1 0 0,-37 3 0,36 0 0,-132 1 0,-86 4 0,90 7 0,-38 3 0,-497-13 0,355-6 0,-1565 3 0,1888 1 0,-55-5 0,61 4 0,0 0 0,1-1 0,-1 1 0,1-1 0,0 1 0,-1-1 0,1 0 0,-1 0 0,1 0 0,0 0 0,0-1 0,0 1 0,-1 0 0,1-1 0,0 0 0,1 1 0,-1-1 0,0 0 0,1 0 0,-3-3 0,4 4 0,0 0 0,0 0 0,0 0 0,0 1 0,0-1 0,0 0 0,0 0 0,1 0 0,-1 1 0,0-1 0,1 0 0,-1 0 0,0 1 0,1-1 0,-1 0 0,1 1 0,-1-1 0,1 0 0,-1 1 0,1-1 0,-1 1 0,1-1 0,0 1 0,-1-1 0,1 1 0,0-1 0,-1 1 0,1 0 0,0-1 0,0 1 0,0 0 0,-1 0 0,1 0 0,0-1 0,0 1 0,0 0 0,1 0 0,37-6 0,-36 6 0,125-8 0,128 9 0,-101 2 0,66-5 0,185 5 0,-36 25 0,-229-18 0,332 14 0,827-26 0,-1292 2 0,1 0 0,-1-1 0,0-1 0,0 1 0,0-1 0,11-4 0,-18 5 0,0 1 0,0-1 0,0 1 0,0-1 0,0 1 0,0-1 0,0 1 0,0-1 0,-1 0 0,1 1 0,0-1 0,0 0 0,0 0 0,-1 0 0,1 0 0,-1 0 0,1 0 0,-1 0 0,1 0 0,-1 0 0,1 0 0,-1-1 0,0 0 0,0 1 0,-1-1 0,1 0 0,-1 1 0,1-1 0,-1 1 0,0-1 0,0 1 0,0-1 0,0 1 0,0-1 0,0 1 0,0 0 0,0-1 0,0 1 0,-1 0 0,1 0 0,0 0 0,-4-1 0,-16-11 0,-1 1 0,0 2 0,-1 0 0,0 1 0,-45-10 0,32 9 0,-76-18 0,63 18 0,-61-23 0,84 24 0,0 2 0,-1 1 0,1 0 0,-52-2 0,-111 8 0,89 3 0,-559-3 0,599-3 0,-85-14 0,89 8 0,-164-25 0,173 23 0,0-3 0,1-2 0,-50-24 0,33 4 0,48 26 0,0 1 0,-23-10 0,-27-5 0,45 18 0,0-1 0,0 0 0,1-2 0,0 0 0,-34-23 0,52 31 0,1 1 0,-1-1 0,0 1 0,1-1 0,-1 1 0,0-1 0,1 0 0,-1 1 0,1-1 0,-1 0 0,1 1 0,-1-1 0,1 0 0,-1 0 0,1 1 0,0-1 0,0 0 0,-1 0 0,1 0 0,0 1 0,0-1 0,0 0 0,0 0 0,0 0 0,0 0 0,0 0 0,0-1 0,1 1 0,0 0 0,-1-1 0,1 1 0,0 0 0,0 0 0,0 0 0,0 0 0,0 0 0,1 0 0,-1 1 0,0-1 0,0 0 0,1 1 0,1-2 0,7-1 0,-1 0 0,1 0 0,14-2 0,15 1 163,52 1 0,-62 3-586,0-1 0,0-1 1,51-10-1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2T20:32:28.5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900 2 24575,'138'-2'0,"153"5"0,-284-3 0,-1 1 0,0 0 0,1 0 0,-1 0 0,0 1 0,0 0 0,0 1 0,9 3 0,-13-5 0,0 1 0,0-1 0,-1 0 0,1 1 0,0-1 0,0 1 0,-1-1 0,1 1 0,-1 0 0,0 0 0,1-1 0,-1 1 0,0 0 0,0 0 0,0 0 0,-1 1 0,1-1 0,0 0 0,-1 0 0,1 0 0,-1 1 0,0-1 0,0 0 0,0 0 0,0 1 0,0-1 0,-1 4 0,0 0 0,-1-1 0,0 0 0,0 1 0,0-1 0,-1 0 0,0 0 0,0 0 0,0 0 0,-1-1 0,1 1 0,-1-1 0,0 0 0,-8 6 0,-7 5 0,-41 24 0,58-37 0,-77 42 0,-2-3 0,-96 33 0,-180 44 0,165-66 0,-139 45 0,302-83 0,29-14 0,0 0 0,0 0 0,0 0 0,0 0 0,-1 0 0,1 0 0,0 0 0,0 0 0,0 0 0,0 0 0,0 0 0,0 0 0,0 0 0,0 0 0,0 1 0,0-1 0,0 0 0,0 0 0,0 0 0,0 0 0,0 0 0,0 0 0,0 0 0,0 0 0,0 0 0,0 1 0,0-1 0,0 0 0,0 0 0,0 0 0,0 0 0,0 0 0,0 0 0,0 0 0,0 0 0,0 1 0,0-1 0,0 0 0,0 0 0,0 0 0,0 0 0,0 0 0,0 0 0,0 0 0,0 0 0,0 0 0,1 0 0,-1 0 0,0 0 0,0 0 0,0 1 0,0-1 0,0 0 0,0 0 0,0 0 0,0 0 0,0 0 0,1 0 0,-1 0 0,0 0 0,17 1 0,29-4 0,0-1 0,47-12 0,9-1 0,540-34-283,4 45-66,-534 7 337,38-2 12,238 5 0,-378-3 0,40 3 0,-47-4 0,0 1 0,0-1 0,0 1 0,0 0 0,0 0 0,0 0 0,-1 0 0,1 1 0,0-1 0,0 1 0,3 2 0,-6-3 6,1 0-1,0-1 1,-1 1 0,1 0-1,-1 0 1,0 0 0,1-1-1,-1 1 1,1 0 0,-1 0-1,0 0 1,0 0 0,0 0-1,1 0 1,-1 0 0,0 0-1,0 0 1,0-1 0,-1 1-1,1 0 1,0 0 0,0 0-1,0 0 1,-1 0 0,1 0-1,0 0 1,-1 0 0,1-1-1,-1 1 1,1 0 0,-2 1-1,-22 25 351,10-15-330,-1 0 1,-1-1 0,0-1-1,-27 13 1,-75 26-49,84-36 18,-629 205-351,493-176 177,-345 39 0,292-64 178,-238-13 0,449-5 0,0 0 0,0 0 0,-13-4 0,12-4 0,18 1 0,26-6 0,282-85 254,151-58 203,-29-23-457,-424 176 0,5-2 0,1-1 0,-2-1 0,20-11 0,-34 19 0,-1-1 0,1 1 0,-1 0 0,1-1 0,-1 1 0,1 0 0,-1-1 0,1 1 0,-1-1 0,1 1 0,-1 0 0,0-1 0,1 1 0,-1-1 0,0 1 0,1-1 0,-1 0 0,0 1 0,0-1 0,1 1 0,-1-1 0,0 0 0,0 0 0,-9-5 0,-24 3 0,22 4 0,1 0 0,0 1 0,-1 0 0,1 1 0,0 0 0,0 1 0,1 0 0,-12 6 0,-77 52 0,15-9 0,51-36-682,-63 22-1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2T20:32:29.2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0 920 24575,'5'-1'0,"-1"0"0,1 0 0,-1-1 0,1 1 0,-1-1 0,0 0 0,0 0 0,1 0 0,-2-1 0,1 0 0,0 1 0,6-7 0,5-3 0,208-126 0,-65 44 0,-79 44 0,157-106 0,-176 112 0,98-94 0,-108 86 0,-15 16 0,65-55 0,-86 81 0,-1 0 0,1 2 0,1-1 0,-1 2 0,1 0 0,1 1 0,-1 1 0,1 0 0,20-3 0,-33 7 0,1 0 0,-1 1 0,1 0 0,0 0 0,-1 0 0,1 0 0,0 0 0,-1 1 0,1 0 0,-1-1 0,1 1 0,-1 1 0,1-1 0,-1 0 0,0 1 0,0 0 0,0 0 0,1 0 0,-2 0 0,1 0 0,0 0 0,0 1 0,-1 0 0,1-1 0,-1 1 0,0 0 0,3 5 0,3 7 0,-1 1 0,-1-1 0,0 1 0,6 31 0,3 7 0,6 5 0,82 208 0,-81-221 0,1 0 0,2-2 0,48 64 0,-63-95 49,0-1 0,1 0 0,1-1-1,0-1 1,0 0 0,22 14 0,-26-20-171,-1 0 0,1 0 0,1 0 0,-1-1 0,0-1 0,1 1 0,0-1 0,-1-1 0,1 1 1,0-1-1,0-1 0,0 0 0,10-1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2T20:32:32.0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744 388 24575,'-13'1'0,"-1"0"0,0 1 0,1 1 0,-1 0 0,1 1 0,0 0 0,0 1 0,-18 10 0,-3 4 0,-55 40 0,54-31 0,2 1 0,1 1 0,1 2 0,-36 48 0,-91 156 0,137-202 0,2 1 0,1 0 0,2 1 0,1 1 0,2 1 0,-8 41 0,20-76 0,0 1 0,1-1 0,-1 1 0,1 0 0,0-1 0,0 1 0,0-1 0,1 1 0,-1 0 0,1-1 0,0 1 0,0-1 0,0 1 0,0-1 0,0 0 0,1 0 0,0 1 0,2 2 0,-2-3 0,1-1 0,0 1 0,0-1 0,0 0 0,1 0 0,-1 0 0,0 0 0,1 0 0,0-1 0,-1 1 0,1-1 0,0 0 0,-1 0 0,1-1 0,0 1 0,4-1 0,39 2 0,-34-3 0,0 2 0,27 3 0,-36-3 0,1 0 0,-1 1 0,0-1 0,0 1 0,1 0 0,-1 0 0,0 0 0,-1 0 0,1 1 0,0 0 0,-1 0 0,6 6 0,0 3 0,0 2 0,-2-1 0,1 1 0,-2 0 0,0 1 0,-1-1 0,0 1 0,4 27 0,0-10 0,55 257 0,-61-281 0,-1 0 0,1 0 0,0 0 0,0 0 0,1 0 0,7 11 0,-10-18 0,0 0 0,0 1 0,0-1 0,0 0 0,0 1 0,0-1 0,1 0 0,-1 0 0,0 0 0,1 0 0,-1-1 0,1 1 0,-1 0 0,1 0 0,-1-1 0,1 1 0,-1-1 0,1 1 0,0-1 0,-1 0 0,1 0 0,0 0 0,-1 0 0,1 0 0,0 0 0,-1 0 0,1 0 0,-1-1 0,1 1 0,0-1 0,-1 1 0,1-1 0,-1 1 0,1-1 0,-1 0 0,1 0 0,-1 0 0,0 0 0,1 0 0,0-1 0,10-10 0,-1 1 0,-1-1 0,0-1 0,-1 0 0,0 0 0,-1-1 0,-1 0 0,9-21 0,2-2 0,208-442 0,-139 287 0,-70 156 0,37-87 0,-48 107 0,0-1 0,-2 0 0,0 0 0,-1 0 0,2-22 0,-5 37 0,0-1 0,0 1 0,0-1 0,0 0 0,-1 1 0,1 0 0,-1-1 0,0 1 0,1-1 0,-1 1 0,0 0 0,0-1 0,-1 1 0,1 0 0,-3-3 0,3 4 0,0 0 0,0 0 0,0 0 0,0 1 0,0-1 0,0 0 0,-1 1 0,1-1 0,0 1 0,0 0 0,-1-1 0,1 1 0,0 0 0,0 0 0,-1 0 0,1 0 0,0 0 0,-1 0 0,1 0 0,0 0 0,-1 0 0,1 1 0,0-1 0,0 1 0,-1-1 0,1 1 0,0-1 0,0 1 0,0 0 0,0-1 0,-2 2 0,-10 8 0,1 1 0,0 0 0,0 0 0,1 1 0,1 1 0,0 0 0,0 0 0,-12 26 0,1-6 0,1-2 0,-218 355 0,168-265 0,-85 167 0,139-255 0,16-33 0,0 0 0,0 0 0,0 0 0,-1 0 0,1-1 0,0 1 0,0 0 0,0 0 0,0 0 0,0 0 0,0 0 0,0-1 0,-1 1 0,1 0 0,0 0 0,0 0 0,0 0 0,0 0 0,-1 0 0,1 0 0,0 0 0,0 0 0,0-1 0,0 1 0,-1 0 0,1 0 0,0 0 0,0 0 0,0 0 0,-1 0 0,1 0 0,0 0 0,0 0 0,0 0 0,0 0 0,-1 1 0,1-1 0,0 0 0,0 0 0,0 0 0,-1 0 0,1 0 0,0 0 0,0 0 0,0 0 0,0 0 0,0 1 0,-1-1 0,1 0 0,0 0 0,0 0 0,0 0 0,0 1 0,0-1 0,0 0 0,0 0 0,0 0 0,0 0 0,0 1 0,0-1 0,-1 0 0,1 0 0,0 0 0,0 0 0,0 1 0,0-1 0,0 0 0,0-9 0,-1 0 0,1 0 0,0-1 0,1 1 0,0 0 0,0 0 0,1 0 0,5-15 0,16-58 0,58-134 0,55-75 0,-116 251 0,-11 21 0,28-58 0,76-118 0,-105 184 0,0 1 0,0 0 0,11-9 0,-18 18 0,-1 0 0,1 0 0,0 0 0,0 1 0,-1-1 0,1 0 0,0 1 0,0-1 0,0 0 0,0 1 0,0-1 0,0 1 0,0-1 0,0 1 0,0 0 0,0-1 0,0 1 0,0 0 0,0 0 0,0 0 0,1 0 0,-1 0 0,0 0 0,1 0 0,-1 1 0,0 1 0,-1-1 0,1 0 0,0 0 0,-1 1 0,1-1 0,-1 0 0,0 1 0,1-1 0,-1 1 0,0-1 0,0 1 0,0-1 0,0 0 0,0 1 0,0-1 0,0 1 0,0-1 0,-1 3 0,-9 52 0,-3-1 0,-2 0 0,-24 61 0,24-74 0,-358 844 0,358-854 0,-73 149 0,-57 141 0,143-317 0,-1 2 0,0-1 0,0 1 0,1 1 0,0-1 0,0 0 0,1 0 0,0 1 0,0-1 0,1 1 0,0-1 0,1 15 0,0-20 0,-1-1 0,1 1 0,0-1 0,-1 1 0,1-1 0,0 0 0,0 1 0,0-1 0,0 0 0,0 0 0,0 0 0,0 0 0,0 0 0,1 0 0,-1 0 0,0 0 0,1 0 0,-1-1 0,1 1 0,1 0 0,1 0 0,-1 0 0,1 0 0,0-1 0,-1 1 0,1-1 0,0 0 0,0 0 0,4-1 0,4-1 0,-1-1 0,1 0 0,-1 0 0,18-9 0,0-5 0,-1-1 0,0-2 0,-1 0 0,-2-2 0,43-45 0,-38 36 0,0 2 0,2 2 0,40-28 0,-51 43 0,-13 7 0,0 1 0,0-1 0,0-1 0,0 0 0,-1 0 0,0 0 0,0-1 0,11-15 0,-17 21 0,0 0 0,-1 0 0,1 0 0,-1 0 0,1-1 0,-1 1 0,1 0 0,-1 0 0,0-1 0,1 1 0,-1 0 0,0-1 0,0 1 0,0 0 0,0-1 0,0 1 0,-1 0 0,1-1 0,0 1 0,0 0 0,-1-1 0,1 1 0,-1 0 0,1 0 0,-1 0 0,0-1 0,0 1 0,1 0 0,-1 0 0,0 0 0,-2-1 0,-2-3 0,-1 0 0,0 1 0,0 0 0,-12-6 0,3 2 0,-49-28 0,-43-27 0,97 56 0,0-1 0,1 1 0,0-1 0,0-1 0,1 0 0,0 0 0,-11-17 0,13 14 0,1 0 0,0 0 0,0-1 0,2 1 0,-1-1 0,2 0 0,-1 0 0,2 0 0,0 0 0,1-21 0,2-4 0,2-1 0,12-48 0,11-13 0,76-186 0,-18 62 0,-3-36 0,75-203 0,-124 380 0,31-115 0,-68 385 0,3-148 0,1 105 0,1-140 0,-1-1 0,1 1 0,-1 0 0,1-1 0,0 1 0,1 0 0,-1-1 0,1 1 0,-1-1 0,1 0 0,0 1 0,0-1 0,1 0 0,-1 0 0,1 0 0,-1-1 0,5 4 0,-3-2 0,2-1 0,-1 0 0,0 0 0,0 0 0,1-1 0,0 0 0,-1 0 0,1 0 0,0-1 0,8 2 0,-6-2 0,0 0 0,0-1 0,0 0 0,0 0 0,0 0 0,0-1 0,0-1 0,0 1 0,0-1 0,0-1 0,-1 1 0,1-1 0,-1-1 0,0 1 0,0-1 0,12-9 0,-15 9 24,0-1 1,0 0-1,0 0 0,-1 0 0,1-1 0,-1 1 1,-1-1-1,1 0 0,-1 1 0,0-1 0,0 0 1,-1 0-1,2-10 0,-1-7-465,-1-1 0,-1-27 0,0 42 60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2T20:32:36.2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1922 66 24575,'617'0'0,"-747"-8"0,92 5 0,-870-43-719,-2 38-144,827 7 844,-244 3-181,304-2 200,14-1 0,0 1 0,0 0 0,0 1 0,0-1 0,0 2 0,1-1 0,-1 1 0,0 1 0,1 0 0,-14 5 0,22-7-1,-1-1 0,0 1 0,1-1 0,-1 1 0,1-1 0,-1 1 0,0-1 0,1 1 0,-1-1 0,1 1 0,0 0 0,-1-1 0,1 1 0,-1 0-1,1-1 1,0 1 0,0 0 0,-1 0 0,1-1 0,0 1 0,0 0 0,0 0 0,0-1 0,0 1 0,0 0 0,0 0 0,0-1 0,0 1 0,0 0 0,0 0 0,0-1 0,1 1 0,-1 0 0,0 0-1,1-1 1,-1 1 0,0 0 0,1 0 0,2 2 27,-1 0-1,1 0 1,0-1 0,-1 1-1,1-1 1,0 1-1,5 1 1,6 5 180,1-2 0,1 0 0,-1 0 0,1-1 0,32 6-1,91 8 147,-135-19-345,406 23 57,5-24-309,-245-1-159,530-3-961,-615 3-4833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2T20:32:44.3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4456 413 24575,'1'-27'0,"-1"14"0,1-1 0,-4-26 0,2 37 0,1-1 0,-1 1 0,0 0 0,0-1 0,0 1 0,-1 0 0,1 0 0,-1 0 0,1 0 0,-1 0 0,0 0 0,0 1 0,-1-1 0,1 0 0,0 1 0,-6-4 0,-2 0 0,-2 1 0,1 1 0,0 0 0,-1 0 0,0 1 0,0 0 0,0 1 0,-24-1 0,-346-14 37,110 9-238,-306-35-309,-172-9 101,669 49 409,-250-7 0,7 24 0,289-10 23,0 1 0,1 2 1,-1 2-1,2 0 1,-1 3-1,-35 16 0,61-23 30,0 0-1,0 1 0,0 0 1,0 0-1,1 1 0,0 0 0,1 0 1,-10 12-1,-2 8 143,-18 36 0,13-22-136,11-21-59,1-1 0,-25 34 0,30-46 0,0 0 0,-1-1 0,1 0 0,-1-1 0,0 1 0,-1-1 0,-14 8 0,10-8 0,0 1 0,0-2 0,-1 1 0,1-2 0,-1 0 0,0 0 0,0-1 0,0-1 0,0 0 0,-14-1 0,11-1 0,0-2 0,1 0 0,-1-1 0,0 0 0,1-1 0,0-1 0,-25-13 0,-147-65 0,70 33 0,111 49 0,1-1 0,0 0 0,0 0 0,0-1 0,0 1 0,0-1 0,0 0 0,1 0 0,0-1 0,0 1 0,0-1 0,-5-9 0,8 12 0,0 0 0,0 0 0,0 0 0,1 0 0,-1 0 0,1 0 0,0 0 0,-1 0 0,1 0 0,0 0 0,0 0 0,0 0 0,1 0 0,-1 0 0,0 0 0,2-3 0,-1 2 0,1 0 0,-1 1 0,1-1 0,0 1 0,0-1 0,0 1 0,0 0 0,0 0 0,0 0 0,0 0 0,1 0 0,-1 0 0,1 1 0,3-3 0,6-1 0,0-1 0,0 2 0,1-1 0,0 2 0,0 0 0,0 0 0,24-1 0,100 4 0,-90 2 0,306 1 0,-344-3 0,-6 0 0,0-1 0,-1 1 0,1 0 0,0 0 0,0 0 0,0 1 0,0-1 0,-1 1 0,1-1 0,0 1 0,0 0 0,4 2 0,-8-3 0,1 1 0,0-1 0,0 0 0,0 1 0,-1-1 0,1 1 0,0-1 0,-1 0 0,1 1 0,0-1 0,-1 0 0,1 1 0,0-1 0,-1 0 0,1 0 0,0 1 0,-1-1 0,1 0 0,-1 0 0,1 0 0,-1 0 0,1 0 0,0 1 0,-1-1 0,1 0 0,-1 0 0,1 0 0,-1 0 0,1 0 0,-1 0 0,1 0 0,-1-1 0,-38 8 0,-1-3 0,-55 0 0,4-1 0,2 4 0,2 4 0,-1 4 0,2 4 0,0 4 0,-145 58 0,217-75 0,0 0 0,1 1 0,0 1 0,0 0 0,-18 15 0,27-18 0,-1-1 0,1 0 0,0 1 0,1 0 0,-1 0 0,1 0 0,0 0 0,0 1 0,0-1 0,1 1 0,0 0 0,0-1 0,1 1 0,-1 0 0,0 11 0,1 0 0,0-1 0,1 1 0,1-1 0,1 1 0,5 24 0,-5-33 0,0-1 0,1 1 0,0-1 0,0 0 0,1 0 0,0 0 0,0 0 0,0 0 0,1-1 0,0 0 0,0 0 0,1 0 0,9 8 0,40 28 0,-19-13 0,1-1 0,2-2 0,49 26 0,-68-44 0,0-1 0,0-1 0,1-1 0,-1 0 0,1-1 0,32 0 0,132-6 0,-92-2 0,-20 4 0,-44 2 0,0-2 0,0-1 0,0-1 0,46-10 0,-27-3 0,2 3 0,0 2 0,0 2 0,61-1 0,-82 9 0,32-1 0,65-8 0,-91 4 0,8-1 0,1-1 0,56-18 0,158-54 0,-191 62 0,130-14 0,476-4 0,53 36 0,-700-3 0,0-1 0,0-1 0,0-1 0,37-13 0,30-6 0,-3 8 0,-46 10 0,0-2 0,60-20 0,-91 22 0,0 0 0,-1 0 0,0-1 0,-1-1 0,0 0 0,17-16 0,58-65 0,-51 51 0,-26 28 0,8-7 0,-1-1 0,-1 0 0,15-25 0,-23 32 0,-4 5 0,-1 1 0,1 0 0,1-1 0,-1 1 0,1 1 0,0-1 0,0 0 0,0 1 0,1 0 0,8-7 0,-12 11 0,-1 0 0,0 0 0,1 0 0,-1 0 0,1-1 0,-1 1 0,0 0 0,1 0 0,-1 0 0,1 0 0,-1 0 0,1 0 0,-1 0 0,0 1 0,1-1 0,-1 0 0,1 0 0,-1 0 0,0 0 0,1 0 0,-1 1 0,0-1 0,1 0 0,-1 0 0,1 1 0,-1-1 0,0 0 0,0 0 0,1 1 0,-1-1 0,0 0 0,0 1 0,1-1 0,-1 0 0,0 1 0,0-1 0,0 1 0,1 0 0,3 18 0,-3-17 0,1 18 0,-1 0 0,-1 0 0,-1 1 0,0-1 0,-2 0 0,0 0 0,-1-1 0,-9 26 0,-66 152 0,69-176 0,7-13 0,-1 0 0,0 0 0,0-1 0,-1 1 0,0-1 0,0 0 0,0 0 0,-9 7 0,10-11 0,-1 1 0,0-1 0,-1 0 0,1-1 0,0 1 0,-1-1 0,1 0 0,-1 0 0,0-1 0,0 0 0,1 0 0,-1 0 0,-8 0 0,-265-3 0,135-2 0,-1313 1 0,867 4 0,564 1 0,-1 1 0,1 2 0,0 0 0,-34 13 0,-13 2 0,-138 14 0,13-2 0,132-19 0,-124 6 0,-66-16 0,200-3 0,17 0 0,3 0 0,0-1 0,-49-7 0,74 6 0,0-1 0,0 0 0,0-1 0,0 0 0,1 0 0,-1-1 0,1 0 0,0-1 0,1 0 0,-1-1 0,-13-13 0,11 8 0,1 0 0,1-1 0,0-1 0,0 0 0,1 0 0,-8-19 0,14 26 0,-1 0 0,2 0 0,-1 0 0,1-1 0,0 1 0,0-1 0,1 0 0,0 1 0,0-1 0,1 0 0,0 0 0,0 1 0,1-1 0,0 0 0,3-9 0,-2 13 0,0 0 0,0 0 0,0 1 0,1-1 0,-1 1 0,1 0 0,0 0 0,0 0 0,0 0 0,1 0 0,-1 1 0,0-1 0,1 1 0,0 0 0,0 0 0,0 0 0,0 1 0,0-1 0,0 1 0,0 0 0,0 0 0,7 0 0,12-2 0,-1 1 0,1 2 0,23 1 0,-28 0 0,1280 9 0,-795-12 0,909 2 0,-1401 0 0,0-1 0,0 0 0,-1 0 0,17-4 0,-25 4 0,0 1 0,0-1 0,-1 1 0,1-1 0,0 1 0,0-1 0,0 0 0,0 0 0,-1 0 0,1 0 0,-1 0 0,1-1 0,0 1 0,-1 0 0,0-1 0,1 1 0,-1-1 0,0 1 0,0-1 0,0 0 0,0 0 0,0 1 0,0-1 0,0 0 0,-1 0 0,1 0 0,-1 0 0,1 0 0,-1 0 0,0 0 0,0-3 0,0 3 0,-1-1 0,1 1 0,-1-1 0,0 1 0,0 0 0,0 0 0,0 0 0,0-1 0,-1 1 0,1 0 0,-1 1 0,1-1 0,-1 0 0,0 0 0,1 1 0,-1-1 0,-4-2 0,-40-21 0,36 21 0,-21-9 0,1 2 0,-1 1 0,-1 1 0,0 2 0,-63-6 0,-169 8 0,188 5 0,-831 5 0,658 12 0,-1-1 0,126-14 0,-144-6 0,243-3 0,20 2 0,16-1 0,26-1 0,1 2 0,-1 2 0,72 3 0,-48 1 0,274-31 0,-46 1 0,-132 23 0,0 8 0,194 26 0,-205 4 0,-103-21 0,0-1 0,0-2 0,45 1 0,264-12 0,-345 3 0,1-1 0,0 0 0,-1-1 0,1 1 0,-1-2 0,0 1 0,1-1 0,-1 0 0,0 0 0,10-7 0,-14 7 0,0 1 0,1-1 0,-2 0 0,1 0 0,0 0 0,0 0 0,-1 0 0,0 0 0,0-1 0,0 0 0,0 1 0,0-1 0,-1 0 0,1 0 0,-1 1 0,0-1 0,0 0 0,-1 0 0,1 0 0,-1 0 0,0-7 0,0 7 0,-1 0 0,0 1 0,1-1 0,-1 1 0,-1-1 0,1 1 0,0 0 0,-1-1 0,0 1 0,1 0 0,-1 0 0,0 0 0,-1 0 0,1 0 0,-1 1 0,1-1 0,-1 1 0,0-1 0,0 1 0,-4-3 0,-7-2 0,0-1 0,0 1 0,-23-7 0,-20-3 0,0 1 0,-117-15 0,-124 8 0,-674 13 0,956 10 0,2 0 0,0 0 0,0 0 0,0 2 0,0 0 0,0 0 0,-14 5 0,28-7 0,-1 0 0,1 0 0,-1 0 0,1 0 0,-1 0 0,1 0 0,-1 0 0,1 1 0,-1-1 0,1 0 0,-1 0 0,1 0 0,-1 1 0,1-1 0,-1 0 0,1 0 0,0 1 0,-1-1 0,1 0 0,-1 1 0,1-1 0,0 1 0,0-1 0,-1 1 0,1-1 0,0 0 0,-1 1 0,1-1 0,0 1 0,0-1 0,0 1 0,0-1 0,0 1 0,0-1 0,-1 1 0,1-1 0,0 1 0,0-1 0,0 1 0,1-1 0,-1 1 0,0-1 0,0 1 0,0-1 0,0 1 0,0-1 0,1 1 0,1 1 0,0 0 0,0 0 0,0-1 0,0 1 0,0-1 0,0 1 0,1-1 0,3 2 0,39 12 0,0-1 0,1-2 0,79 10 0,-108-19 0,490 44 0,4-46 0,-510-1 0,1 0 0,-1 1 0,0-1 0,1 0 0,-1 0 0,1-1 0,-1 1 0,1 0 0,-1 0 0,0-1 0,1 1 0,-1-1 0,1 1 0,-1-1 0,0 0 0,0 1 0,2-2 0,-3 1 0,0 1 0,0-1 0,-1 0 0,1 1 0,0-1 0,0 1 0,-1-1 0,1 0 0,0 1 0,-1-1 0,1 1 0,0-1 0,-1 1 0,1-1 0,-1 1 0,1-1 0,-1 1 0,1 0 0,-1-1 0,1 1 0,-1 0 0,1-1 0,-1 1 0,0 0 0,0 0 0,-54-23 0,-180-32 0,64 18 0,167 36 0,-15-4 0,-35-13 0,50 16 0,0 0 0,0 0 0,0 0 0,0 0 0,0-1 0,0 0 0,1 0 0,-1 0 0,1 0 0,0 0 0,0-1 0,0 1 0,-4-7 0,7 9 12,-1-1-1,0 1 0,1 0 1,0 0-1,-1 0 1,1-1-1,0 1 0,0 0 1,-1 0-1,1-1 0,0 1 1,0 0-1,0-1 1,1 1-1,-1 0 0,0 0 1,0-1-1,1 1 0,-1 0 1,1 0-1,-1 0 1,1 0-1,-1-1 0,1 1 1,0 0-1,0 0 0,-1 0 1,1 0-1,1-1 1,2-1-256,0 0 0,0 0 0,0 0 0,0 1 1,0 0-1,6-3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2T20:32:58.8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4244 0 24575,'16'233'0,"0"-5"0,-16-221 0,0 0 0,0-1 0,-1 1 0,0 0 0,0-1 0,0 1 0,-1-1 0,0 1 0,0-1 0,-1 0 0,-5 10 0,5-12 0,0-1 0,0 1 0,0-1 0,-1 0 0,1 0 0,-1 0 0,0 0 0,0 0 0,0-1 0,0 0 0,-1 0 0,1 0 0,0 0 0,-1-1 0,0 0 0,1 0 0,-7 1 0,-31 2 0,1-2 0,0-1 0,-48-7 0,-5 2 0,-969 0 0,559 7 0,150 5 0,248 0 0,-135 27 0,235-33 0,-69 13 0,-99 34 0,141-39 0,-1-1 0,1-1 0,-2-2 0,-58 4 0,-143-12 0,94-2 0,84 4 0,0-3 0,-67-13 0,-165-27 0,279 40 0,0 0 0,0 0 0,1-1 0,-1 0 0,1-1 0,0-1 0,1 1 0,-14-11 0,17 11 0,0 0 0,0 0 0,0 0 0,1-1 0,0 0 0,0 0 0,1 0 0,0-1 0,0 0 0,0 0 0,1 0 0,-5-14 0,-3-18 0,2-1 0,2 0 0,1-1 0,2 1 0,3-65 0,1 99 0,1-1 0,0 1 0,0-1 0,1 1 0,0 0 0,0-1 0,1 1 0,-1 0 0,1 0 0,1 1 0,-1-1 0,1 1 0,0-1 0,0 1 0,0 0 0,1 1 0,5-6 0,-2 5 0,0 0 0,0 1 0,0-1 0,0 2 0,1-1 0,-1 1 0,1 0 0,0 1 0,0 0 0,0 0 0,16 0 0,239 4 0,-116 3 0,1616-3 0,-911-4 0,-535-13 0,16-1 0,-252 14 0,-28 1 0,71 6 0,-120-4 0,0 0 0,-1 0 0,1 0 0,0 1 0,-1-1 0,1 1 0,-1 0 0,0 0 0,0 1 0,0-1 0,0 1 0,0 0 0,0 0 0,-1 0 0,1 0 0,-1 1 0,0 0 0,0-1 0,0 1 0,-1 0 0,1 1 0,-1-1 0,0 0 0,0 1 0,0-1 0,1 6 0,0 5 0,0 1 0,-1-1 0,0 1 0,-1-1 0,-1 1 0,-3 28 0,3-40 0,0 0 0,-1 0 0,0 0 0,0 0 0,0 0 0,0-1 0,0 1 0,-1 0 0,1 0 0,-1-1 0,0 1 0,0-1 0,-1 0 0,1 0 0,-1 0 0,1 0 0,-1 0 0,0 0 0,0 0 0,-4 1 0,0 0 0,0-1 0,0 0 0,0 0 0,-1-1 0,1 0 0,-1-1 0,1 1 0,-1-1 0,-12-1 0,-353-2 0,139-3 0,-2220 5 0,2437 1 0,-1 1 0,1 1 0,0 1 0,0 0 0,-26 11 0,20-7 0,0-1 0,-28 4 0,-31-3 0,-1-4 0,-91-7 0,34 0 0,96 3-1365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2T20:33:16.8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1 218 24575,'3'3'0,"-1"1"0,1 0 0,-1 0 0,1-1 0,-1 2 0,0-1 0,-1 0 0,1 0 0,-1 1 0,0-1 0,2 9 0,1 54 0,-3-48 0,-1 28 0,-1-29 0,1 0 0,0 0 0,6 31 0,-5-45 0,0 0 0,0 0 0,0 0 0,1 0 0,-1 0 0,1 0 0,0-1 0,0 1 0,1-1 0,-1 1 0,1-1 0,-1 0 0,1 0 0,0 0 0,0 0 0,1 0 0,-1-1 0,0 1 0,1-1 0,0 0 0,3 2 0,5 0 0,0-1 0,0 0 0,0 0 0,0-1 0,0-1 0,15 0 0,78-5 0,-50 0 0,451 0 0,-324 4 0,-92 3 0,-2 4 0,174 35 0,-176-25 0,1-5 0,96 2 0,177-14 0,-156-3 0,1389 4 0,-1581-1 0,-1 0 0,0-1 0,1 0 0,-1-1 0,16-4 0,-23 4 0,0 1 0,-1-1 0,1 0 0,0 0 0,-1 0 0,1 0 0,-1 0 0,0-1 0,0 0 0,0 0 0,0 0 0,0 0 0,-1 0 0,1 0 0,-1-1 0,0 1 0,0-1 0,2-6 0,2-5 0,-2 1 0,0-1 0,-1-1 0,-1 1 0,2-27 0,-7-83 0,0 62 0,3 50 0,0-1 0,-2 1 0,1-1 0,-2 1 0,-7-25 0,8 33 0,0 1 0,0-1 0,-1 0 0,0 1 0,0-1 0,0 1 0,0 0 0,-1 0 0,1 0 0,-1 0 0,0 1 0,-1 0 0,1 0 0,0 0 0,-1 0 0,1 0 0,-10-2 0,0 0 0,-1 0 0,1 2 0,-1 0 0,0 0 0,-29 0 0,-79 8 0,46-1 0,-889 1 0,539-7 0,227-12 0,49 0 0,17 13 0,-48-4 0,45-18 0,23 1 0,-244 7 0,53 4 0,-90-8 0,382 20 0,0 0 0,0 0 0,-1 1 0,1 1 0,0 1 0,1 0 0,-1 0 0,-18 10 0,23-10 0,0 0 0,1 1 0,0 0 0,-1 0 0,2 1 0,-1 0 0,1 0 0,-1 0 0,2 1 0,-1 0 0,1 0 0,0 1 0,-6 11 0,10-17 0,0 1 0,0-1 0,0 0 0,0 1 0,1-1 0,-1 0 0,1 1 0,-1-1 0,1 0 0,0 1 0,0-1 0,0 1 0,0-1 0,0 1 0,1-1 0,-1 0 0,1 1 0,0-1 0,-1 0 0,3 5 0,-1-5 0,0 1 0,0-1 0,1 0 0,-1 1 0,0-1 0,1 0 0,0 0 0,-1-1 0,1 1 0,0 0 0,0-1 0,0 0 0,5 2 0,8 1 0,0 0 0,0-2 0,0 0 0,30 0 0,538-9 0,1956 7 0,-2519 1 0,-1 2 0,1 0 0,-1 1 0,0 1 0,22 9 0,-18-6 0,0-1 0,1-1 0,26 3 0,33-5-1365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2T20:33:46.0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4127 474 24575,'-3'-2'0,"-1"0"0,1 0 0,0-1 0,0 0 0,1 0 0,-1 1 0,0-2 0,1 1 0,0 0 0,0 0 0,0-1 0,0 1 0,0-1 0,1 1 0,-3-8 0,0-5 0,0-1 0,-2-20 0,6 36 0,-7-63 0,3-1 0,8-121 0,3 160 0,-1 22 0,0 15 0,0 14 0,-2-1 0,2 32 0,4 21 0,27 86 0,-35-157 0,1 0 0,-1 0 0,1-1 0,0 0 0,1 1 0,-1-1 0,1 0 0,5 5 0,-8-9 0,0 0 0,0 0 0,-1 0 0,1 0 0,0-1 0,0 1 0,0 0 0,0-1 0,0 1 0,0-1 0,0 1 0,0-1 0,0 1 0,0-1 0,1 0 0,-1 1 0,0-1 0,0 0 0,0 0 0,0 0 0,0 0 0,1 0 0,-1 0 0,0 0 0,0-1 0,0 1 0,0 0 0,0-1 0,0 1 0,1 0 0,-1-1 0,0 1 0,0-1 0,0 0 0,-1 1 0,1-1 0,0 0 0,0 0 0,0 0 0,0 1 0,-1-1 0,1 0 0,0 0 0,-1 0 0,1 0 0,-1 0 0,1 0 0,0-2 0,4-9 0,0 0 0,0 0 0,-1-1 0,4-24 0,3-10 0,5-12 0,17-114 0,-34 156 0,-4 28 0,-7 28 0,-28 144 0,32-157 0,-19 41 0,5-13 0,21-49 0,-1-1 0,1 0 0,-1 0 0,-1 0 0,1 0 0,0 0 0,-1-1 0,0 1 0,0-1 0,0 1 0,0-1 0,-1 0 0,1 0 0,-1-1 0,1 1 0,-1-1 0,0 0 0,0 0 0,0 0 0,-6 2 0,-3-1 0,-1-1 0,0 0 0,0 0 0,0-1 0,-17-2 0,-768-6 0,-199 7 0,2441 0 0,-1431 0 0,0 1 0,0 0 0,23 5 0,-32-5 0,0-1 0,0 1 0,0 0 0,0 0 0,-1 1 0,1-1 0,0 0 0,0 1 0,-1 0 0,1 0 0,-1-1 0,0 1 0,1 1 0,-1-1 0,0 0 0,0 1 0,0-1 0,-1 1 0,1-1 0,2 6 0,-4-8 0,0 1 0,0 0 0,1 0 0,-1 0 0,0 0 0,0-1 0,0 1 0,0 0 0,0 0 0,0 0 0,0 0 0,0 0 0,-1-1 0,1 1 0,0 0 0,0 0 0,-1 0 0,1-1 0,0 1 0,-1 0 0,1 0 0,-1-1 0,1 1 0,-1 0 0,0 0 0,-23 12 0,-31-4 0,54-9 0,-300 3 0,150-7 0,-1039 5 0,1166-3 0,0-1 0,-1-1 0,1 0 0,-33-13 0,24 8 0,-45-8 0,-23 9 0,-170 7 0,117 4 0,-685-3 0,829 0 0,1 0 0,-1 0 0,0-1 0,1 0 0,-1-1 0,1 0 0,0-1 0,-1 0 0,1 0 0,0-1 0,1 0 0,-1 0 0,1-1 0,0 0 0,0-1 0,0 0 0,1 0 0,0-1 0,-11-12 0,3 2 0,1 0 0,1-1 0,1 0 0,1-1 0,0-1 0,1 1 0,1-2 0,1 1 0,1-1 0,1-1 0,-6-32 0,11 42 0,1 5 0,-1 1 0,0-1 0,0 0 0,-1 0 0,-4-11 0,5 17 0,1 0 0,0 1 0,-1-1 0,1 0 0,-1 1 0,1-1 0,-1 0 0,1 1 0,-1-1 0,0 1 0,1-1 0,-1 0 0,0 1 0,1 0 0,-1-1 0,0 1 0,0-1 0,0 1 0,1 0 0,-1 0 0,-1-1 0,0 1 0,1 1 0,-1-1 0,0 0 0,1 0 0,-1 1 0,1-1 0,-1 1 0,1 0 0,-1-1 0,1 1 0,-1 0 0,1 0 0,-1 0 0,1 0 0,-2 2 0,-3 3 0,0 0 0,0 1 0,1 0 0,0 0 0,0 0 0,0 1 0,1 0 0,0 0 0,1 0 0,0 0 0,0 1 0,1-1 0,-2 10 0,-2 13 0,2 0 0,0 43 0,3-45 0,0-10 0,0 0 0,2-1 0,4 36 0,-4-49 0,0-1 0,0 0 0,0 0 0,0 0 0,1 0 0,0 0 0,0 0 0,0 0 0,0-1 0,1 1 0,-1-1 0,1 0 0,0 1 0,0-1 0,0 0 0,0-1 0,0 1 0,1 0 0,-1-1 0,1 0 0,0 0 0,5 2 0,4 0 0,0 0 0,0-2 0,1 1 0,-1-2 0,20 1 0,71-6 0,-47 0 0,741-1 0,-457 7 0,-339-2 0,13 0 0,0-1 0,30-5 0,-41 6 0,-1-1 0,1 0 0,0-1 0,-1 1 0,1-1 0,-1 0 0,6-3 0,-8 4 0,0 0 0,1 0 0,-1 0 0,0 0 0,0 0 0,0 0 0,-1-1 0,1 1 0,0 0 0,0-1 0,-1 1 0,1 0 0,-1-1 0,1 1 0,-1-1 0,1 1 0,-1 0 0,0-1 0,0 1 0,0-3 0,-1 2 0,1 0 0,-1-1 0,0 1 0,0 0 0,0 0 0,-1 0 0,1 0 0,-1 0 0,1 0 0,-1 0 0,1 1 0,-1-1 0,0 0 0,0 1 0,0 0 0,0-1 0,0 1 0,0 0 0,0 0 0,0 0 0,-4-1 0,-1-2 0,-31-14 0,-2 1 0,0 1 0,-83-19 0,-128-10 0,65 26 0,64 8 0,107 9 0,0 0 0,0 0 0,0-2 0,0 1 0,-15-8 0,26 10 0,0-1 0,1 0 0,-1 0 0,1 0 0,-1-1 0,1 1 0,0-1 0,0 0 0,0 0 0,0 0 0,1 0 0,-1 0 0,1-1 0,0 1 0,0-1 0,0 0 0,0 1 0,1-1 0,-1 0 0,1 0 0,0 0 0,-1-8 0,3-48 0,1 47 0,-1-1 0,-1 1 0,-3-26 0,3 36 0,-1 0 0,1 0 0,-1 0 0,0 0 0,0 0 0,0 0 0,-1 0 0,1 1 0,-1-1 0,1 0 0,-1 1 0,0 0 0,0-1 0,0 1 0,0 0 0,-1 0 0,1 0 0,-1 0 0,1 0 0,-1 0 0,-3-1 0,-4-1 0,1 1 0,-1 1 0,0-1 0,0 2 0,0-1 0,1 1 0,-19 1 0,224 8 0,1859-6 0,-1015-4 0,-983 6 0,-54-4 0,0 1 0,1 0 0,-1 0 0,0 0 0,0 0 0,0 1 0,0-1 0,0 1 0,0 0 0,0 0 0,-1 0 0,1 0 0,-1 0 0,4 4 0,-5-5 0,0 0 0,0 0 0,-1 0 0,1 0 0,-1 0 0,1 0 0,-1 0 0,0 0 0,1 0 0,-1 0 0,0 0 0,0 0 0,1 0 0,-1 0 0,0 1 0,0-1 0,0 0 0,0 0 0,-1 0 0,1 0 0,0 0 0,0 0 0,-1 0 0,0 2 0,0 0 0,-1-1 0,0 1 0,1-1 0,-1 0 0,0 1 0,-1-1 0,1 0 0,0 0 0,-4 2 0,-2 1 0,-1 0 0,1 0 0,-1-1 0,-1 0 0,-9 3 0,-13-1 0,-1-1 0,0-1 0,0-2 0,-54-3 0,37 0 0,-1824-3-23,1275 4-1319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9166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6.xml"/><Relationship Id="rId3" Type="http://schemas.openxmlformats.org/officeDocument/2006/relationships/image" Target="../media/image2.png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11" Type="http://schemas.openxmlformats.org/officeDocument/2006/relationships/customXml" Target="../ink/ink15.xml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customXml" Target="../ink/ink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4.xml"/><Relationship Id="rId5" Type="http://schemas.openxmlformats.org/officeDocument/2006/relationships/image" Target="../media/image27.png"/><Relationship Id="rId4" Type="http://schemas.openxmlformats.org/officeDocument/2006/relationships/customXml" Target="../ink/ink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E69D9F7-9540-BBC2-16A2-89E079233BFA}"/>
                  </a:ext>
                </a:extLst>
              </p14:cNvPr>
              <p14:cNvContentPartPr/>
              <p14:nvPr/>
            </p14:nvContentPartPr>
            <p14:xfrm>
              <a:off x="3063398" y="3178203"/>
              <a:ext cx="226440" cy="782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E69D9F7-9540-BBC2-16A2-89E079233B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0398" y="3115203"/>
                <a:ext cx="352080" cy="9079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0AFFAFC6-A6BB-8AA6-3ADA-F81F55A0441A}"/>
              </a:ext>
            </a:extLst>
          </p:cNvPr>
          <p:cNvSpPr>
            <a:spLocks noGrp="1"/>
          </p:cNvSpPr>
          <p:nvPr/>
        </p:nvSpPr>
        <p:spPr>
          <a:xfrm>
            <a:off x="1346162" y="3480563"/>
            <a:ext cx="11362765" cy="12033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CSF20060: </a:t>
            </a:r>
            <a:r>
              <a:rPr lang="en-US" sz="2800" b="1" dirty="0">
                <a:solidFill>
                  <a:srgbClr val="002060"/>
                </a:solidFill>
              </a:rPr>
              <a:t>Project Based Learning-I</a:t>
            </a:r>
            <a:br>
              <a:rPr lang="en-US" sz="2800" b="1" dirty="0">
                <a:solidFill>
                  <a:srgbClr val="002060"/>
                </a:solidFill>
              </a:rPr>
            </a:br>
            <a:r>
              <a:rPr lang="en-US" sz="2800" dirty="0"/>
              <a:t>A.Y. 2025-26                       Semester: III               Panel: A         Batch: A2                         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ADDE138-D43A-075E-0780-A5C94482A313}"/>
              </a:ext>
            </a:extLst>
          </p:cNvPr>
          <p:cNvSpPr>
            <a:spLocks noGrp="1"/>
          </p:cNvSpPr>
          <p:nvPr/>
        </p:nvSpPr>
        <p:spPr>
          <a:xfrm>
            <a:off x="186746" y="6006475"/>
            <a:ext cx="4952975" cy="2119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rgbClr val="002060"/>
                </a:solidFill>
              </a:rPr>
              <a:t>Group Id: ****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sz="1800" dirty="0"/>
              <a:t>Shreyas </a:t>
            </a:r>
            <a:r>
              <a:rPr lang="en-US" sz="1800" dirty="0" err="1"/>
              <a:t>Newe</a:t>
            </a:r>
            <a:r>
              <a:rPr lang="en-US" sz="1800" dirty="0"/>
              <a:t> - 1262241387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sz="1800" dirty="0"/>
              <a:t>Sreeraj Rajeevan - 1262241335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sz="1800" dirty="0"/>
              <a:t>Adwait Bhalerao - 1262241696</a:t>
            </a:r>
            <a:endParaRPr lang="en-US" sz="1600" dirty="0"/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</a:pPr>
            <a:endParaRPr lang="en-US" sz="1600" dirty="0"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D479FE15-694D-230F-8618-1D871E190CD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107940" y="164588"/>
            <a:ext cx="4109830" cy="1137824"/>
          </a:xfrm>
          <a:prstGeom prst="rect">
            <a:avLst/>
          </a:prstGeom>
          <a:ln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6A3773-5662-ED7F-0F3D-72901EA6E3F2}"/>
              </a:ext>
            </a:extLst>
          </p:cNvPr>
          <p:cNvSpPr txBox="1">
            <a:spLocks/>
          </p:cNvSpPr>
          <p:nvPr/>
        </p:nvSpPr>
        <p:spPr>
          <a:xfrm>
            <a:off x="1634898" y="4732071"/>
            <a:ext cx="9912627" cy="11018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b="1" u="sng" dirty="0">
                <a:solidFill>
                  <a:srgbClr val="002060"/>
                </a:solidFill>
              </a:rPr>
              <a:t>Mini Project Presentation</a:t>
            </a:r>
            <a:br>
              <a:rPr lang="en-US" sz="5400" b="1" u="sng" dirty="0">
                <a:solidFill>
                  <a:srgbClr val="002060"/>
                </a:solidFill>
              </a:rPr>
            </a:br>
            <a:r>
              <a:rPr lang="en-US" sz="2800" b="1" dirty="0"/>
              <a:t>Title: Encryption Using </a:t>
            </a:r>
            <a:r>
              <a:rPr lang="en-US" sz="2800" b="1" dirty="0">
                <a:solidFill>
                  <a:srgbClr val="0C0D0F"/>
                </a:solidFill>
                <a:ea typeface="Inter" pitchFamily="34" charset="-122"/>
                <a:cs typeface="Inter" pitchFamily="34" charset="-120"/>
              </a:rPr>
              <a:t>Steganography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0FAE5F-E00A-619F-5582-6A3C5AED088D}"/>
              </a:ext>
            </a:extLst>
          </p:cNvPr>
          <p:cNvSpPr/>
          <p:nvPr/>
        </p:nvSpPr>
        <p:spPr>
          <a:xfrm>
            <a:off x="3063398" y="2010778"/>
            <a:ext cx="8694816" cy="55399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 </a:t>
            </a:r>
            <a:r>
              <a:rPr lang="en-US" sz="3000" dirty="0">
                <a:solidFill>
                  <a:srgbClr val="C00000"/>
                </a:solidFill>
              </a:rPr>
              <a:t>Department of Computer Engineering and Technology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8B8CBE-0AAC-B698-6260-2ED47BB3A81F}"/>
              </a:ext>
            </a:extLst>
          </p:cNvPr>
          <p:cNvSpPr txBox="1">
            <a:spLocks/>
          </p:cNvSpPr>
          <p:nvPr/>
        </p:nvSpPr>
        <p:spPr>
          <a:xfrm>
            <a:off x="3488835" y="2564776"/>
            <a:ext cx="7951213" cy="5483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070C0"/>
                </a:solidFill>
              </a:rPr>
              <a:t>Second Year B. Tech. CSE (Cybersecurity and Forensics)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415A9E-A0B0-D6C1-371D-EF43D2C0A735}"/>
              </a:ext>
            </a:extLst>
          </p:cNvPr>
          <p:cNvSpPr/>
          <p:nvPr/>
        </p:nvSpPr>
        <p:spPr>
          <a:xfrm>
            <a:off x="3301282" y="1471182"/>
            <a:ext cx="8326318" cy="55399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School of Computer Science and Engineering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B411214-6F2D-E63B-F2D0-6ABAD160CAF8}"/>
              </a:ext>
            </a:extLst>
          </p:cNvPr>
          <p:cNvSpPr txBox="1">
            <a:spLocks/>
          </p:cNvSpPr>
          <p:nvPr/>
        </p:nvSpPr>
        <p:spPr>
          <a:xfrm>
            <a:off x="9490681" y="6115292"/>
            <a:ext cx="4648950" cy="643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rgbClr val="002060"/>
                </a:solidFill>
              </a:rPr>
              <a:t>Project Guide: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Dr. Vinayak Musale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600" dirty="0"/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</a:pPr>
            <a:endParaRPr lang="en-US" sz="1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321688-D0EF-A39B-DB09-3306B55BAF6A}"/>
              </a:ext>
            </a:extLst>
          </p:cNvPr>
          <p:cNvGrpSpPr/>
          <p:nvPr/>
        </p:nvGrpSpPr>
        <p:grpSpPr>
          <a:xfrm>
            <a:off x="2040278" y="3149763"/>
            <a:ext cx="1342080" cy="938160"/>
            <a:chOff x="2040278" y="3149763"/>
            <a:chExt cx="1342080" cy="93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A552A64-AF52-C47A-7B6F-AACA4271AEB0}"/>
                    </a:ext>
                  </a:extLst>
                </p14:cNvPr>
                <p14:cNvContentPartPr/>
                <p14:nvPr/>
              </p14:nvContentPartPr>
              <p14:xfrm>
                <a:off x="2040278" y="3355683"/>
                <a:ext cx="861120" cy="405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A552A64-AF52-C47A-7B6F-AACA4271AEB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77278" y="3292683"/>
                  <a:ext cx="98676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5BDCE37-C80F-61AE-8393-C573E4105F0E}"/>
                    </a:ext>
                  </a:extLst>
                </p14:cNvPr>
                <p14:cNvContentPartPr/>
                <p14:nvPr/>
              </p14:nvContentPartPr>
              <p14:xfrm>
                <a:off x="2263478" y="3337683"/>
                <a:ext cx="714600" cy="331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5BDCE37-C80F-61AE-8393-C573E4105F0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00478" y="3275043"/>
                  <a:ext cx="8402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0EB61F5-3C55-40BE-DC02-CA26B8EAC001}"/>
                    </a:ext>
                  </a:extLst>
                </p14:cNvPr>
                <p14:cNvContentPartPr/>
                <p14:nvPr/>
              </p14:nvContentPartPr>
              <p14:xfrm>
                <a:off x="2955038" y="3149763"/>
                <a:ext cx="427320" cy="938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0EB61F5-3C55-40BE-DC02-CA26B8EAC00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92398" y="3086763"/>
                  <a:ext cx="552960" cy="106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80856CB-38DA-898B-8D6E-4D1BCD00647F}"/>
                  </a:ext>
                </a:extLst>
              </p14:cNvPr>
              <p14:cNvContentPartPr/>
              <p14:nvPr/>
            </p14:nvContentPartPr>
            <p14:xfrm>
              <a:off x="13068518" y="7091043"/>
              <a:ext cx="914040" cy="59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80856CB-38DA-898B-8D6E-4D1BCD00647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005878" y="7028043"/>
                <a:ext cx="10396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E8D88BC-5F44-D932-267A-B0DB2CE27398}"/>
                  </a:ext>
                </a:extLst>
              </p14:cNvPr>
              <p14:cNvContentPartPr/>
              <p14:nvPr/>
            </p14:nvContentPartPr>
            <p14:xfrm>
              <a:off x="12780878" y="7768923"/>
              <a:ext cx="1671840" cy="363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E8D88BC-5F44-D932-267A-B0DB2CE273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717878" y="7705923"/>
                <a:ext cx="1797480" cy="4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210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798" y="527566"/>
            <a:ext cx="4792028" cy="59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Methodology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0798" y="1605558"/>
            <a:ext cx="2884884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🔐</a:t>
            </a:r>
            <a:r>
              <a:rPr lang="en-US" sz="22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Encoding Process</a:t>
            </a:r>
            <a:endParaRPr lang="en-US" sz="2250" dirty="0"/>
          </a:p>
        </p:txBody>
      </p:sp>
      <p:sp>
        <p:nvSpPr>
          <p:cNvPr id="4" name="Shape 2"/>
          <p:cNvSpPr/>
          <p:nvPr/>
        </p:nvSpPr>
        <p:spPr>
          <a:xfrm>
            <a:off x="862489" y="2475548"/>
            <a:ext cx="191572" cy="893326"/>
          </a:xfrm>
          <a:prstGeom prst="roundRect">
            <a:avLst>
              <a:gd name="adj" fmla="val 9005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70798" y="2349818"/>
            <a:ext cx="574953" cy="574953"/>
          </a:xfrm>
          <a:prstGeom prst="roundRect">
            <a:avLst>
              <a:gd name="adj" fmla="val 79520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07" y="2457688"/>
            <a:ext cx="287417" cy="35933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37323" y="2379702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Acquisition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437323" y="2870716"/>
            <a:ext cx="564403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Receive text message &amp; cover image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1149906" y="3847981"/>
            <a:ext cx="191572" cy="893326"/>
          </a:xfrm>
          <a:prstGeom prst="roundRect">
            <a:avLst>
              <a:gd name="adj" fmla="val 9005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958215" y="3722251"/>
            <a:ext cx="574953" cy="574953"/>
          </a:xfrm>
          <a:prstGeom prst="roundRect">
            <a:avLst>
              <a:gd name="adj" fmla="val 79520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923" y="3830122"/>
            <a:ext cx="287417" cy="35933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724739" y="3752136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Binary Conversion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1724739" y="4243149"/>
            <a:ext cx="535662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Convert text to binary (ASCII)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1437442" y="5220414"/>
            <a:ext cx="191572" cy="893326"/>
          </a:xfrm>
          <a:prstGeom prst="roundRect">
            <a:avLst>
              <a:gd name="adj" fmla="val 9005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1245751" y="5094684"/>
            <a:ext cx="574953" cy="574953"/>
          </a:xfrm>
          <a:prstGeom prst="roundRect">
            <a:avLst>
              <a:gd name="adj" fmla="val 79520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459" y="5202555"/>
            <a:ext cx="287417" cy="35933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012275" y="5124569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LSB Substitution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2012275" y="5615583"/>
            <a:ext cx="506908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Replace pixel LSBs with message bits</a:t>
            </a:r>
            <a:endParaRPr lang="en-US" sz="1500" dirty="0"/>
          </a:p>
        </p:txBody>
      </p:sp>
      <p:sp>
        <p:nvSpPr>
          <p:cNvPr id="19" name="Shape 14"/>
          <p:cNvSpPr/>
          <p:nvPr/>
        </p:nvSpPr>
        <p:spPr>
          <a:xfrm>
            <a:off x="1724978" y="6592848"/>
            <a:ext cx="191572" cy="893326"/>
          </a:xfrm>
          <a:prstGeom prst="roundRect">
            <a:avLst>
              <a:gd name="adj" fmla="val 9005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1533287" y="6467118"/>
            <a:ext cx="574953" cy="574953"/>
          </a:xfrm>
          <a:prstGeom prst="roundRect">
            <a:avLst>
              <a:gd name="adj" fmla="val 79520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995" y="6574988"/>
            <a:ext cx="287417" cy="35933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2299811" y="6497002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Export</a:t>
            </a:r>
            <a:endParaRPr lang="en-US" sz="1850" dirty="0"/>
          </a:p>
        </p:txBody>
      </p:sp>
      <p:sp>
        <p:nvSpPr>
          <p:cNvPr id="23" name="Text 17"/>
          <p:cNvSpPr/>
          <p:nvPr/>
        </p:nvSpPr>
        <p:spPr>
          <a:xfrm>
            <a:off x="2299811" y="6988016"/>
            <a:ext cx="478155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Save stego-image (lossless format)</a:t>
            </a:r>
            <a:endParaRPr lang="en-US" sz="1500" dirty="0"/>
          </a:p>
        </p:txBody>
      </p:sp>
      <p:sp>
        <p:nvSpPr>
          <p:cNvPr id="24" name="Text 18"/>
          <p:cNvSpPr/>
          <p:nvPr/>
        </p:nvSpPr>
        <p:spPr>
          <a:xfrm>
            <a:off x="7556659" y="1605558"/>
            <a:ext cx="2917388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🔓</a:t>
            </a:r>
            <a:r>
              <a:rPr lang="en-US" sz="22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Decoding Process</a:t>
            </a:r>
            <a:endParaRPr lang="en-US" sz="2250" dirty="0"/>
          </a:p>
        </p:txBody>
      </p:sp>
      <p:sp>
        <p:nvSpPr>
          <p:cNvPr id="25" name="Shape 19"/>
          <p:cNvSpPr/>
          <p:nvPr/>
        </p:nvSpPr>
        <p:spPr>
          <a:xfrm>
            <a:off x="7748349" y="2475548"/>
            <a:ext cx="191572" cy="893326"/>
          </a:xfrm>
          <a:prstGeom prst="roundRect">
            <a:avLst>
              <a:gd name="adj" fmla="val 9005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Shape 20"/>
          <p:cNvSpPr/>
          <p:nvPr/>
        </p:nvSpPr>
        <p:spPr>
          <a:xfrm>
            <a:off x="7556659" y="2349818"/>
            <a:ext cx="574953" cy="574953"/>
          </a:xfrm>
          <a:prstGeom prst="roundRect">
            <a:avLst>
              <a:gd name="adj" fmla="val 79520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0367" y="2457688"/>
            <a:ext cx="287417" cy="359331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8323183" y="2379702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Stego-Image Input</a:t>
            </a:r>
            <a:endParaRPr lang="en-US" sz="1850" dirty="0"/>
          </a:p>
        </p:txBody>
      </p:sp>
      <p:sp>
        <p:nvSpPr>
          <p:cNvPr id="29" name="Text 22"/>
          <p:cNvSpPr/>
          <p:nvPr/>
        </p:nvSpPr>
        <p:spPr>
          <a:xfrm>
            <a:off x="8323183" y="2870716"/>
            <a:ext cx="564403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Load image with hidden message</a:t>
            </a:r>
            <a:endParaRPr lang="en-US" sz="1500" dirty="0"/>
          </a:p>
        </p:txBody>
      </p:sp>
      <p:sp>
        <p:nvSpPr>
          <p:cNvPr id="30" name="Shape 23"/>
          <p:cNvSpPr/>
          <p:nvPr/>
        </p:nvSpPr>
        <p:spPr>
          <a:xfrm>
            <a:off x="8035766" y="3847981"/>
            <a:ext cx="191572" cy="893326"/>
          </a:xfrm>
          <a:prstGeom prst="roundRect">
            <a:avLst>
              <a:gd name="adj" fmla="val 9005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Shape 24"/>
          <p:cNvSpPr/>
          <p:nvPr/>
        </p:nvSpPr>
        <p:spPr>
          <a:xfrm>
            <a:off x="7844076" y="3722251"/>
            <a:ext cx="574953" cy="574953"/>
          </a:xfrm>
          <a:prstGeom prst="roundRect">
            <a:avLst>
              <a:gd name="adj" fmla="val 79520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7784" y="3830122"/>
            <a:ext cx="287417" cy="359331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8610600" y="3752136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LSB Extraction</a:t>
            </a:r>
            <a:endParaRPr lang="en-US" sz="1850" dirty="0"/>
          </a:p>
        </p:txBody>
      </p:sp>
      <p:sp>
        <p:nvSpPr>
          <p:cNvPr id="34" name="Text 26"/>
          <p:cNvSpPr/>
          <p:nvPr/>
        </p:nvSpPr>
        <p:spPr>
          <a:xfrm>
            <a:off x="8610600" y="4243149"/>
            <a:ext cx="535662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Extract LSBs from pixel channels</a:t>
            </a:r>
            <a:endParaRPr lang="en-US" sz="1500" dirty="0"/>
          </a:p>
        </p:txBody>
      </p:sp>
      <p:sp>
        <p:nvSpPr>
          <p:cNvPr id="35" name="Shape 27"/>
          <p:cNvSpPr/>
          <p:nvPr/>
        </p:nvSpPr>
        <p:spPr>
          <a:xfrm>
            <a:off x="8323302" y="5220414"/>
            <a:ext cx="191572" cy="893326"/>
          </a:xfrm>
          <a:prstGeom prst="roundRect">
            <a:avLst>
              <a:gd name="adj" fmla="val 9005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Shape 28"/>
          <p:cNvSpPr/>
          <p:nvPr/>
        </p:nvSpPr>
        <p:spPr>
          <a:xfrm>
            <a:off x="8131612" y="5094684"/>
            <a:ext cx="574953" cy="574953"/>
          </a:xfrm>
          <a:prstGeom prst="roundRect">
            <a:avLst>
              <a:gd name="adj" fmla="val 79520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5320" y="5202555"/>
            <a:ext cx="287417" cy="359331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8898136" y="5124569"/>
            <a:ext cx="2494240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Binary Reconstruction</a:t>
            </a:r>
            <a:endParaRPr lang="en-US" sz="1850" dirty="0"/>
          </a:p>
        </p:txBody>
      </p:sp>
      <p:sp>
        <p:nvSpPr>
          <p:cNvPr id="39" name="Text 30"/>
          <p:cNvSpPr/>
          <p:nvPr/>
        </p:nvSpPr>
        <p:spPr>
          <a:xfrm>
            <a:off x="8898136" y="5615583"/>
            <a:ext cx="506908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Assemble extracted bits to binary</a:t>
            </a:r>
            <a:endParaRPr lang="en-US" sz="1500" dirty="0"/>
          </a:p>
        </p:txBody>
      </p:sp>
      <p:sp>
        <p:nvSpPr>
          <p:cNvPr id="40" name="Shape 31"/>
          <p:cNvSpPr/>
          <p:nvPr/>
        </p:nvSpPr>
        <p:spPr>
          <a:xfrm>
            <a:off x="8610838" y="6592848"/>
            <a:ext cx="191572" cy="893326"/>
          </a:xfrm>
          <a:prstGeom prst="roundRect">
            <a:avLst>
              <a:gd name="adj" fmla="val 9005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1" name="Shape 32"/>
          <p:cNvSpPr/>
          <p:nvPr/>
        </p:nvSpPr>
        <p:spPr>
          <a:xfrm>
            <a:off x="8419148" y="6467118"/>
            <a:ext cx="574953" cy="574953"/>
          </a:xfrm>
          <a:prstGeom prst="roundRect">
            <a:avLst>
              <a:gd name="adj" fmla="val 79520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62856" y="6574988"/>
            <a:ext cx="287417" cy="359331"/>
          </a:xfrm>
          <a:prstGeom prst="rect">
            <a:avLst/>
          </a:prstGeom>
        </p:spPr>
      </p:pic>
      <p:sp>
        <p:nvSpPr>
          <p:cNvPr id="43" name="Text 33"/>
          <p:cNvSpPr/>
          <p:nvPr/>
        </p:nvSpPr>
        <p:spPr>
          <a:xfrm>
            <a:off x="9185672" y="6497002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Message Recovery</a:t>
            </a:r>
            <a:endParaRPr lang="en-US" sz="1850" dirty="0"/>
          </a:p>
        </p:txBody>
      </p:sp>
      <p:sp>
        <p:nvSpPr>
          <p:cNvPr id="44" name="Text 34"/>
          <p:cNvSpPr/>
          <p:nvPr/>
        </p:nvSpPr>
        <p:spPr>
          <a:xfrm>
            <a:off x="9185672" y="6988016"/>
            <a:ext cx="478155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Convert binary to readable text</a:t>
            </a:r>
            <a:endParaRPr lang="en-US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63F6694-5ACB-06CA-E3DB-5E32732FF0F7}"/>
                  </a:ext>
                </a:extLst>
              </p14:cNvPr>
              <p14:cNvContentPartPr/>
              <p14:nvPr/>
            </p14:nvContentPartPr>
            <p14:xfrm>
              <a:off x="12721118" y="7849563"/>
              <a:ext cx="1743120" cy="2808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63F6694-5ACB-06CA-E3DB-5E32732FF0F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658478" y="7786923"/>
                <a:ext cx="1868760" cy="406440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E43B818E-22DD-AA49-2C4E-5D61E246E5C1}"/>
              </a:ext>
            </a:extLst>
          </p:cNvPr>
          <p:cNvSpPr txBox="1"/>
          <p:nvPr/>
        </p:nvSpPr>
        <p:spPr>
          <a:xfrm>
            <a:off x="7061597" y="7466438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 dirty="0">
                <a:solidFill>
                  <a:srgbClr val="7030A0"/>
                </a:solidFill>
              </a:rPr>
              <a:t>Prepared and Presented By </a:t>
            </a:r>
          </a:p>
          <a:p>
            <a:pPr algn="r"/>
            <a:r>
              <a:rPr lang="en-US" sz="1800" dirty="0"/>
              <a:t>Adwait Bhalerao - 1262241696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2098"/>
            <a:ext cx="61817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Results and Discussion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31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Original Image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2173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Clean cover image (cat.png)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456884" y="2931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Stego Image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456884" y="3421737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Secret message embedded (stego_cat.png)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6660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Experimental Results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93790" y="49187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Hidden Message: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"Admin password: Cyber123"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3609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Visual Impact: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Imperceptible to human eye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031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Extraction Accuracy: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100% message recovery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2453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Performance: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3.2x speedup with C++ optimization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408289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7672149" y="54400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Loss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99521" y="6021229"/>
            <a:ext cx="29806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 degradation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863620" y="4408289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</a:t>
            </a:r>
            <a:endParaRPr lang="en-US" sz="5850" dirty="0"/>
          </a:p>
        </p:txBody>
      </p:sp>
      <p:sp>
        <p:nvSpPr>
          <p:cNvPr id="16" name="Text 14"/>
          <p:cNvSpPr/>
          <p:nvPr/>
        </p:nvSpPr>
        <p:spPr>
          <a:xfrm>
            <a:off x="10936248" y="54400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Recovery Rate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863620" y="6021229"/>
            <a:ext cx="29806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Perfect message extraction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2D697E9-0DE1-A59C-429B-011F836CBD6B}"/>
                  </a:ext>
                </a:extLst>
              </p14:cNvPr>
              <p14:cNvContentPartPr/>
              <p14:nvPr/>
            </p14:nvContentPartPr>
            <p14:xfrm>
              <a:off x="12691598" y="7655883"/>
              <a:ext cx="1860840" cy="428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2D697E9-0DE1-A59C-429B-011F836CBD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28958" y="7593243"/>
                <a:ext cx="1986480" cy="5540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4D779EC-AB4D-0BC0-9B43-CF6F604B2DB9}"/>
              </a:ext>
            </a:extLst>
          </p:cNvPr>
          <p:cNvSpPr txBox="1"/>
          <p:nvPr/>
        </p:nvSpPr>
        <p:spPr>
          <a:xfrm>
            <a:off x="6830270" y="7332717"/>
            <a:ext cx="7354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 dirty="0">
                <a:solidFill>
                  <a:srgbClr val="7030A0"/>
                </a:solidFill>
              </a:rPr>
              <a:t>Prepared and Presented By </a:t>
            </a:r>
          </a:p>
          <a:p>
            <a:pPr algn="r"/>
            <a:r>
              <a:rPr lang="en-US" sz="1800" dirty="0"/>
              <a:t>Adwait Bhalerao - 1262241696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152" y="654487"/>
            <a:ext cx="5820251" cy="576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Limitations &amp; Future Scope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6152" y="1692950"/>
            <a:ext cx="2769632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Limitations</a:t>
            </a:r>
            <a:endParaRPr lang="en-US" sz="2150" dirty="0"/>
          </a:p>
        </p:txBody>
      </p:sp>
      <p:sp>
        <p:nvSpPr>
          <p:cNvPr id="5" name="Shape 2"/>
          <p:cNvSpPr/>
          <p:nvPr/>
        </p:nvSpPr>
        <p:spPr>
          <a:xfrm>
            <a:off x="646152" y="2246709"/>
            <a:ext cx="3700701" cy="1183243"/>
          </a:xfrm>
          <a:prstGeom prst="roundRect">
            <a:avLst>
              <a:gd name="adj" fmla="val 14044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53559" y="2454116"/>
            <a:ext cx="2809994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Lossless Format Required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53559" y="2927152"/>
            <a:ext cx="328588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Requires lossless formats (e.g., PNG).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46152" y="3614499"/>
            <a:ext cx="3700701" cy="1478637"/>
          </a:xfrm>
          <a:prstGeom prst="roundRect">
            <a:avLst>
              <a:gd name="adj" fmla="val 11239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53559" y="3821906"/>
            <a:ext cx="2308027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Capacity Constraints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53559" y="4294942"/>
            <a:ext cx="3285887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Message size limited by image dimensions.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46152" y="5277683"/>
            <a:ext cx="3700701" cy="1478637"/>
          </a:xfrm>
          <a:prstGeom prst="roundRect">
            <a:avLst>
              <a:gd name="adj" fmla="val 11239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53559" y="5485090"/>
            <a:ext cx="3104912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Sensitive to Transformations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853559" y="5958126"/>
            <a:ext cx="3285887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Resizing, cropping, conversion corrupts messages.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4804767" y="1692950"/>
            <a:ext cx="2844522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Enhancements</a:t>
            </a:r>
            <a:endParaRPr lang="en-US" sz="215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67" y="2246709"/>
            <a:ext cx="461605" cy="46160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4804767" y="2939058"/>
            <a:ext cx="2308027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Security</a:t>
            </a:r>
            <a:endParaRPr lang="en-US" sz="1800" dirty="0"/>
          </a:p>
        </p:txBody>
      </p:sp>
      <p:sp>
        <p:nvSpPr>
          <p:cNvPr id="17" name="Text 13"/>
          <p:cNvSpPr/>
          <p:nvPr/>
        </p:nvSpPr>
        <p:spPr>
          <a:xfrm>
            <a:off x="4804767" y="3412093"/>
            <a:ext cx="370070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LSB + AES encryption.</a:t>
            </a:r>
            <a:endParaRPr lang="en-US" sz="1450" dirty="0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767" y="4076700"/>
            <a:ext cx="461605" cy="461605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4804767" y="4769048"/>
            <a:ext cx="2389108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Multimedia Expansion</a:t>
            </a:r>
            <a:endParaRPr lang="en-US" sz="1800" dirty="0"/>
          </a:p>
        </p:txBody>
      </p:sp>
      <p:sp>
        <p:nvSpPr>
          <p:cNvPr id="20" name="Text 15"/>
          <p:cNvSpPr/>
          <p:nvPr/>
        </p:nvSpPr>
        <p:spPr>
          <a:xfrm>
            <a:off x="4804767" y="5242084"/>
            <a:ext cx="370070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Video &amp; audio steganography.</a:t>
            </a:r>
            <a:endParaRPr lang="en-US" sz="1450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4767" y="5906691"/>
            <a:ext cx="461605" cy="46160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4804767" y="6599039"/>
            <a:ext cx="2344460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AI-Resistant Methods</a:t>
            </a:r>
            <a:endParaRPr lang="en-US" sz="1800" dirty="0"/>
          </a:p>
        </p:txBody>
      </p:sp>
      <p:sp>
        <p:nvSpPr>
          <p:cNvPr id="23" name="Text 17"/>
          <p:cNvSpPr/>
          <p:nvPr/>
        </p:nvSpPr>
        <p:spPr>
          <a:xfrm>
            <a:off x="4804767" y="7072074"/>
            <a:ext cx="370070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Adaptive algorithms against steganalysis.</a:t>
            </a:r>
            <a:endParaRPr lang="en-US" sz="14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86A4DD-51FC-69AF-4E9F-01D25364DD30}"/>
              </a:ext>
            </a:extLst>
          </p:cNvPr>
          <p:cNvSpPr txBox="1"/>
          <p:nvPr/>
        </p:nvSpPr>
        <p:spPr>
          <a:xfrm>
            <a:off x="1694985" y="7518084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 dirty="0">
                <a:solidFill>
                  <a:srgbClr val="7030A0"/>
                </a:solidFill>
              </a:rPr>
              <a:t>Prepared and Presented By </a:t>
            </a:r>
          </a:p>
          <a:p>
            <a:pPr algn="r"/>
            <a:r>
              <a:rPr lang="en-US" sz="1800" dirty="0"/>
              <a:t>Adwait Bhalerao - 1262241696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Steganography using LSB Method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project explores the technique of invisibly hiding secret messages within digital images using the Least Significant Bit (LSB) method. It features a dual implementation approach, leveraging both Python for flexibility and C++ for optimized performance.</a:t>
            </a: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0BBB88-A761-4F5E-FF55-6615794105B6}"/>
              </a:ext>
            </a:extLst>
          </p:cNvPr>
          <p:cNvSpPr txBox="1"/>
          <p:nvPr/>
        </p:nvSpPr>
        <p:spPr>
          <a:xfrm>
            <a:off x="1828800" y="7430184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 dirty="0">
                <a:solidFill>
                  <a:srgbClr val="7030A0"/>
                </a:solidFill>
              </a:rPr>
              <a:t>Prepared and Presented By </a:t>
            </a:r>
          </a:p>
          <a:p>
            <a:pPr algn="r"/>
            <a:r>
              <a:rPr lang="en-US" sz="1800" dirty="0"/>
              <a:t>Shreyas </a:t>
            </a:r>
            <a:r>
              <a:rPr lang="en-US" sz="1800" dirty="0" err="1"/>
              <a:t>Newe</a:t>
            </a:r>
            <a:r>
              <a:rPr lang="en-US" sz="1800" dirty="0"/>
              <a:t> - 1262241387</a:t>
            </a:r>
            <a:endParaRPr lang="en-US" sz="1800" i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5572601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44278"/>
            <a:ext cx="6943844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Steganography is a technique for concealing secret information within ordinary media, making the very existence of the communication hidden. Unlike encryption, which scrambles data, steganography focuses on invisibility.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0098" y="3471148"/>
            <a:ext cx="6943844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project specifically utilizes 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Least Significant Bit (LSB) image steganography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where messages are embedded into the least significant bits of image pixels. This method ensures that the changes are virtually invisible and undetectable to the human eye.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098" y="5098018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implementation combines 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Python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handling the core logic and 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C++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performance optimization and precise bit manipulation, allowing for efficient and robust hidden message embedding.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37174A0-2132-5C10-694B-728CD168769A}"/>
                  </a:ext>
                </a:extLst>
              </p14:cNvPr>
              <p14:cNvContentPartPr/>
              <p14:nvPr/>
            </p14:nvContentPartPr>
            <p14:xfrm>
              <a:off x="12912998" y="7850643"/>
              <a:ext cx="1539360" cy="269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37174A0-2132-5C10-694B-728CD16876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50358" y="7787643"/>
                <a:ext cx="1665000" cy="3952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173FF98-920F-9F57-A7B3-14F37AC11CBC}"/>
              </a:ext>
            </a:extLst>
          </p:cNvPr>
          <p:cNvSpPr txBox="1"/>
          <p:nvPr/>
        </p:nvSpPr>
        <p:spPr>
          <a:xfrm>
            <a:off x="7137158" y="752747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 dirty="0">
                <a:solidFill>
                  <a:srgbClr val="7030A0"/>
                </a:solidFill>
              </a:rPr>
              <a:t>Prepared and Presented By </a:t>
            </a:r>
          </a:p>
          <a:p>
            <a:pPr algn="r"/>
            <a:r>
              <a:rPr lang="en-US" sz="1800" dirty="0"/>
              <a:t>Shreyas </a:t>
            </a:r>
            <a:r>
              <a:rPr lang="en-US" sz="1800" dirty="0" err="1"/>
              <a:t>Newe</a:t>
            </a:r>
            <a:r>
              <a:rPr lang="en-US" sz="1800" dirty="0"/>
              <a:t> - 1262241387</a:t>
            </a:r>
            <a:endParaRPr lang="en-US" sz="1800" i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37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970" y="3116937"/>
            <a:ext cx="5107543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 Statement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4970" y="4061698"/>
            <a:ext cx="4263985" cy="1549479"/>
          </a:xfrm>
          <a:prstGeom prst="roundRect">
            <a:avLst>
              <a:gd name="adj" fmla="val 7082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92110" y="4061698"/>
            <a:ext cx="91440" cy="1549479"/>
          </a:xfrm>
          <a:prstGeom prst="roundRect">
            <a:avLst>
              <a:gd name="adj" fmla="val 201089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10603" y="4288750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Vulnerability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10603" y="4730472"/>
            <a:ext cx="3741301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Sensitive data is easily intercepted on public networks.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183148" y="4061698"/>
            <a:ext cx="4263985" cy="1549479"/>
          </a:xfrm>
          <a:prstGeom prst="roundRect">
            <a:avLst>
              <a:gd name="adj" fmla="val 7082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160288" y="4061698"/>
            <a:ext cx="91440" cy="1549479"/>
          </a:xfrm>
          <a:prstGeom prst="roundRect">
            <a:avLst>
              <a:gd name="adj" fmla="val 201089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478780" y="4288750"/>
            <a:ext cx="272641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Encryption Drawbacks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478780" y="4730472"/>
            <a:ext cx="3741301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Encryption signals valuable data, attracting unwanted attention.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651325" y="4061698"/>
            <a:ext cx="4263985" cy="1549479"/>
          </a:xfrm>
          <a:prstGeom prst="roundRect">
            <a:avLst>
              <a:gd name="adj" fmla="val 7082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9628465" y="4061698"/>
            <a:ext cx="91440" cy="1549479"/>
          </a:xfrm>
          <a:prstGeom prst="roundRect">
            <a:avLst>
              <a:gd name="adj" fmla="val 201089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946958" y="4288750"/>
            <a:ext cx="3486626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Covert Communication Need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946958" y="4730472"/>
            <a:ext cx="3741301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Security needs methods that conceal data's very existence.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14970" y="5917525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Objective: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714970" y="6543080"/>
            <a:ext cx="132004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Develop a robust LSB image steganography system.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14970" y="6941344"/>
            <a:ext cx="132004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Embed secret data invisibly within digital images.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14970" y="7339608"/>
            <a:ext cx="132004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Utilize C++ for optimal bit control and Python for accessibility.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3B4D48C-1AB1-EBC5-4738-BE6FB4F82C9A}"/>
                  </a:ext>
                </a:extLst>
              </p14:cNvPr>
              <p14:cNvContentPartPr/>
              <p14:nvPr/>
            </p14:nvContentPartPr>
            <p14:xfrm>
              <a:off x="12935318" y="7794483"/>
              <a:ext cx="1497240" cy="246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3B4D48C-1AB1-EBC5-4738-BE6FB4F82C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72678" y="7731483"/>
                <a:ext cx="1622880" cy="37224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E4E6BD6-6CF6-71F3-7E9E-0F796E9E7BBB}"/>
              </a:ext>
            </a:extLst>
          </p:cNvPr>
          <p:cNvSpPr txBox="1"/>
          <p:nvPr/>
        </p:nvSpPr>
        <p:spPr>
          <a:xfrm>
            <a:off x="7117358" y="7503021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 dirty="0">
                <a:solidFill>
                  <a:srgbClr val="7030A0"/>
                </a:solidFill>
              </a:rPr>
              <a:t>Prepared and Presented By </a:t>
            </a:r>
          </a:p>
          <a:p>
            <a:pPr algn="r"/>
            <a:r>
              <a:rPr lang="en-US" sz="1800" dirty="0"/>
              <a:t>Shreyas </a:t>
            </a:r>
            <a:r>
              <a:rPr lang="en-US" sz="1800" dirty="0" err="1"/>
              <a:t>Newe</a:t>
            </a:r>
            <a:r>
              <a:rPr lang="en-US" sz="1800" dirty="0"/>
              <a:t> - 1262241387</a:t>
            </a:r>
            <a:endParaRPr lang="en-US" sz="1800" i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827" y="560070"/>
            <a:ext cx="5091827" cy="636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Objectives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2827" y="1501973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2827" y="1825228"/>
            <a:ext cx="7718346" cy="2286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12827" y="1972747"/>
            <a:ext cx="25459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Message Embedding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2827" y="2413040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Hide secret text within digital images (LSB substitution).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2827" y="3095149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2827" y="3418403"/>
            <a:ext cx="7718346" cy="2286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12827" y="3565922"/>
            <a:ext cx="25459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Message Extraction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12827" y="4006215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Reliably decode hidden messages without data loss.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2827" y="4688324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2827" y="5011579"/>
            <a:ext cx="7718346" cy="2286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12827" y="5159097"/>
            <a:ext cx="377344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Dual-Language Implementation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12827" y="5599390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C++ for bit-level control; Python for UI/automation.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12827" y="6281499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12827" y="6604754"/>
            <a:ext cx="7718346" cy="2286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12827" y="6752273"/>
            <a:ext cx="25459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Integrity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12827" y="7192566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Ensure minimal image distortion; avoid detection.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B22F8C-9AF2-0794-CBC4-3BC23F068E3A}"/>
              </a:ext>
            </a:extLst>
          </p:cNvPr>
          <p:cNvSpPr txBox="1"/>
          <p:nvPr/>
        </p:nvSpPr>
        <p:spPr>
          <a:xfrm>
            <a:off x="1706137" y="7518221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 dirty="0">
                <a:solidFill>
                  <a:srgbClr val="7030A0"/>
                </a:solidFill>
              </a:rPr>
              <a:t>Prepared and Presented By </a:t>
            </a:r>
          </a:p>
          <a:p>
            <a:pPr algn="r"/>
            <a:r>
              <a:rPr lang="en-US" sz="1800" dirty="0"/>
              <a:t>Shreyas </a:t>
            </a:r>
            <a:r>
              <a:rPr lang="en-US" sz="1800" dirty="0" err="1"/>
              <a:t>Newe</a:t>
            </a:r>
            <a:r>
              <a:rPr lang="en-US" sz="1800" dirty="0"/>
              <a:t> - 1262241387</a:t>
            </a:r>
            <a:endParaRPr lang="en-US" sz="1800" i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65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Literature Review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26012"/>
            <a:ext cx="48740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Steganographic Concepts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1914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LSB Substitution: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 elegant method modifying least significant bits for statistically imperceptible changes.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6336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Visual Integrity: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Ensures minimal image distortion, avoiding detection.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0758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Hybrid C++/Python Approach: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Leverages C++ for superior execution speed and granular bit-level control.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5180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Python for Automation: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Handles higher-level UI and workflow automation for ease of use.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221123"/>
            <a:ext cx="652093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Comparison of Steganographic Methods</a:t>
            </a:r>
            <a:endParaRPr lang="en-US" sz="2650" dirty="0"/>
          </a:p>
        </p:txBody>
      </p:sp>
      <p:sp>
        <p:nvSpPr>
          <p:cNvPr id="9" name="Shape 7"/>
          <p:cNvSpPr/>
          <p:nvPr/>
        </p:nvSpPr>
        <p:spPr>
          <a:xfrm>
            <a:off x="793790" y="4986576"/>
            <a:ext cx="13042821" cy="2616518"/>
          </a:xfrm>
          <a:prstGeom prst="roundRect">
            <a:avLst>
              <a:gd name="adj" fmla="val 780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801410" y="499419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028462" y="513790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Method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289108" y="513790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Perceptibility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943" y="513790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Robustness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802779" y="513790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Capacity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564451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028462" y="578822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LSB Substitution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289108" y="578822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 (low detectability)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943" y="578822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 (fragile)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802779" y="578822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Medium to High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629483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028462" y="643854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Transform Domain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289108" y="643854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45943" y="643854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Medium to High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802779" y="643854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Medium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694515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1028462" y="708886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Spread Spectrum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4289108" y="708886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545943" y="708886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0802779" y="708886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5BD9187-BA55-209C-EF74-44713D5DAD26}"/>
                  </a:ext>
                </a:extLst>
              </p14:cNvPr>
              <p14:cNvContentPartPr/>
              <p14:nvPr/>
            </p14:nvContentPartPr>
            <p14:xfrm>
              <a:off x="12943958" y="7835883"/>
              <a:ext cx="1553040" cy="208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5BD9187-BA55-209C-EF74-44713D5DAD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80958" y="7773243"/>
                <a:ext cx="1678680" cy="33372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D622CA6-7B39-DDBD-47CB-80B41A89EA68}"/>
              </a:ext>
            </a:extLst>
          </p:cNvPr>
          <p:cNvSpPr txBox="1"/>
          <p:nvPr/>
        </p:nvSpPr>
        <p:spPr>
          <a:xfrm>
            <a:off x="7139604" y="7512717"/>
            <a:ext cx="7326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 dirty="0">
                <a:solidFill>
                  <a:srgbClr val="7030A0"/>
                </a:solidFill>
              </a:rPr>
              <a:t>Prepared and Presented By </a:t>
            </a:r>
          </a:p>
          <a:p>
            <a:pPr algn="r"/>
            <a:r>
              <a:rPr lang="en-US" sz="1800" dirty="0"/>
              <a:t>Sreeraj Rajeevan - 1262241335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63473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Receive cover image &amp; secret message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Encoding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399561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Embed message into image LSBs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Stego Image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35650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Output image with hidden data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Decoding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54674" y="671738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Extract &amp; reconstruct original message</a:t>
            </a:r>
            <a:endParaRPr lang="en-US" sz="17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367E89-5D62-495D-0B69-C7A15FECB991}"/>
              </a:ext>
            </a:extLst>
          </p:cNvPr>
          <p:cNvSpPr txBox="1"/>
          <p:nvPr/>
        </p:nvSpPr>
        <p:spPr>
          <a:xfrm>
            <a:off x="1828800" y="748575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 dirty="0">
                <a:solidFill>
                  <a:srgbClr val="7030A0"/>
                </a:solidFill>
              </a:rPr>
              <a:t>Prepared and Presented By </a:t>
            </a:r>
          </a:p>
          <a:p>
            <a:pPr algn="r"/>
            <a:r>
              <a:rPr lang="en-US" sz="1800" dirty="0"/>
              <a:t>Sreeraj Rajeevan - 1262241335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622" y="468749"/>
            <a:ext cx="4261842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 Stack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596622" y="1448872"/>
            <a:ext cx="7895987" cy="1747242"/>
          </a:xfrm>
          <a:prstGeom prst="roundRect">
            <a:avLst>
              <a:gd name="adj" fmla="val 8781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74621" y="1626870"/>
            <a:ext cx="511373" cy="511373"/>
          </a:xfrm>
          <a:prstGeom prst="roundRect">
            <a:avLst>
              <a:gd name="adj" fmla="val 17879484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33" y="1738670"/>
            <a:ext cx="230029" cy="28765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74621" y="2308622"/>
            <a:ext cx="2130862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74621" y="2745343"/>
            <a:ext cx="753999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High-level interface &amp; automation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96622" y="3366492"/>
            <a:ext cx="7895987" cy="1747242"/>
          </a:xfrm>
          <a:prstGeom prst="roundRect">
            <a:avLst>
              <a:gd name="adj" fmla="val 8781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74621" y="3544491"/>
            <a:ext cx="511373" cy="511373"/>
          </a:xfrm>
          <a:prstGeom prst="roundRect">
            <a:avLst>
              <a:gd name="adj" fmla="val 17879484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33" y="3656290"/>
            <a:ext cx="230029" cy="28765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74621" y="4226243"/>
            <a:ext cx="2130862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C++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774621" y="4662964"/>
            <a:ext cx="753999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Optimized LSB embedding &amp; extraction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596622" y="5305425"/>
            <a:ext cx="255710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Libraries &amp; Tools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596622" y="5795486"/>
            <a:ext cx="7895987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Pillow (PIL)</a:t>
            </a: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– Image file I/O &amp; processing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596622" y="6127909"/>
            <a:ext cx="7895987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OpenCV (C++)</a:t>
            </a: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– Advanced pixel-level operations</a:t>
            </a:r>
            <a:endParaRPr lang="en-US" sz="1300" dirty="0"/>
          </a:p>
        </p:txBody>
      </p:sp>
      <p:sp>
        <p:nvSpPr>
          <p:cNvPr id="16" name="Text 12"/>
          <p:cNvSpPr/>
          <p:nvPr/>
        </p:nvSpPr>
        <p:spPr>
          <a:xfrm>
            <a:off x="596622" y="6460331"/>
            <a:ext cx="7895987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Visual Studio Code</a:t>
            </a: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– Integrated development environment</a:t>
            </a:r>
            <a:endParaRPr lang="en-US" sz="1300" dirty="0"/>
          </a:p>
        </p:txBody>
      </p:sp>
      <p:sp>
        <p:nvSpPr>
          <p:cNvPr id="17" name="Text 13"/>
          <p:cNvSpPr/>
          <p:nvPr/>
        </p:nvSpPr>
        <p:spPr>
          <a:xfrm>
            <a:off x="596622" y="6903482"/>
            <a:ext cx="2130862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Concept</a:t>
            </a:r>
            <a:endParaRPr lang="en-US" sz="1650" dirty="0"/>
          </a:p>
        </p:txBody>
      </p:sp>
      <p:sp>
        <p:nvSpPr>
          <p:cNvPr id="18" name="Text 14"/>
          <p:cNvSpPr/>
          <p:nvPr/>
        </p:nvSpPr>
        <p:spPr>
          <a:xfrm>
            <a:off x="596622" y="7340203"/>
            <a:ext cx="7895987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LSB substitution for imperceptible data hiding in images.</a:t>
            </a:r>
            <a:endParaRPr lang="en-US" sz="1300" dirty="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995" y="1448872"/>
            <a:ext cx="5125403" cy="51254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9D3E1BB-6C54-4522-69B9-DB44F02CEB6F}"/>
                  </a:ext>
                </a:extLst>
              </p14:cNvPr>
              <p14:cNvContentPartPr/>
              <p14:nvPr/>
            </p14:nvContentPartPr>
            <p14:xfrm>
              <a:off x="12805416" y="7825996"/>
              <a:ext cx="1748764" cy="218494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9D3E1BB-6C54-4522-69B9-DB44F02CEB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42407" y="7763363"/>
                <a:ext cx="1874422" cy="344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455008B-18AA-137F-1B5F-6C6F8D6B760F}"/>
                  </a:ext>
                </a:extLst>
              </p14:cNvPr>
              <p14:cNvContentPartPr/>
              <p14:nvPr/>
            </p14:nvContentPartPr>
            <p14:xfrm>
              <a:off x="12968438" y="7905723"/>
              <a:ext cx="1453320" cy="68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455008B-18AA-137F-1B5F-6C6F8D6B76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05798" y="7843083"/>
                <a:ext cx="1578960" cy="1936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C3F8812-F9EA-30E0-F23C-E78FBC09997C}"/>
              </a:ext>
            </a:extLst>
          </p:cNvPr>
          <p:cNvSpPr txBox="1"/>
          <p:nvPr/>
        </p:nvSpPr>
        <p:spPr>
          <a:xfrm>
            <a:off x="7067530" y="7460187"/>
            <a:ext cx="7354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 dirty="0">
                <a:solidFill>
                  <a:srgbClr val="7030A0"/>
                </a:solidFill>
              </a:rPr>
              <a:t>Prepared and Presented By </a:t>
            </a:r>
          </a:p>
          <a:p>
            <a:pPr algn="r"/>
            <a:r>
              <a:rPr lang="en-US" sz="1800" dirty="0"/>
              <a:t>Sreeraj Rajeevan - 1262241335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0D7E0F-F739-FA57-83EF-392BA7D31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748003"/>
              </p:ext>
            </p:extLst>
          </p:nvPr>
        </p:nvGraphicFramePr>
        <p:xfrm>
          <a:off x="490651" y="1483111"/>
          <a:ext cx="13470676" cy="5575609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367669">
                  <a:extLst>
                    <a:ext uri="{9D8B030D-6E8A-4147-A177-3AD203B41FA5}">
                      <a16:colId xmlns:a16="http://schemas.microsoft.com/office/drawing/2014/main" val="1051777948"/>
                    </a:ext>
                  </a:extLst>
                </a:gridCol>
                <a:gridCol w="3367669">
                  <a:extLst>
                    <a:ext uri="{9D8B030D-6E8A-4147-A177-3AD203B41FA5}">
                      <a16:colId xmlns:a16="http://schemas.microsoft.com/office/drawing/2014/main" val="2750329620"/>
                    </a:ext>
                  </a:extLst>
                </a:gridCol>
                <a:gridCol w="3367669">
                  <a:extLst>
                    <a:ext uri="{9D8B030D-6E8A-4147-A177-3AD203B41FA5}">
                      <a16:colId xmlns:a16="http://schemas.microsoft.com/office/drawing/2014/main" val="139725966"/>
                    </a:ext>
                  </a:extLst>
                </a:gridCol>
                <a:gridCol w="3367669">
                  <a:extLst>
                    <a:ext uri="{9D8B030D-6E8A-4147-A177-3AD203B41FA5}">
                      <a16:colId xmlns:a16="http://schemas.microsoft.com/office/drawing/2014/main" val="1711226772"/>
                    </a:ext>
                  </a:extLst>
                </a:gridCol>
              </a:tblGrid>
              <a:tr h="6174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Sr. No.</a:t>
                      </a:r>
                      <a:endParaRPr lang="en-US" sz="1800"/>
                    </a:p>
                  </a:txBody>
                  <a:tcPr marL="51189" marR="51189" marT="25595" marB="255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Reference Paper Title with Details</a:t>
                      </a:r>
                      <a:endParaRPr lang="en-US" sz="1800"/>
                    </a:p>
                  </a:txBody>
                  <a:tcPr marL="51189" marR="51189" marT="25595" marB="255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Methodology</a:t>
                      </a:r>
                      <a:endParaRPr lang="en-US" sz="1800"/>
                    </a:p>
                  </a:txBody>
                  <a:tcPr marL="51189" marR="51189" marT="25595" marB="255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Challenges / Scope of Improvements</a:t>
                      </a:r>
                      <a:endParaRPr lang="en-US" sz="1800"/>
                    </a:p>
                  </a:txBody>
                  <a:tcPr marL="51189" marR="51189" marT="25595" marB="255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645189"/>
                  </a:ext>
                </a:extLst>
              </a:tr>
              <a:tr h="17468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1</a:t>
                      </a:r>
                    </a:p>
                  </a:txBody>
                  <a:tcPr marL="51189" marR="51189" marT="25595" marB="255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Johnson, N. F., &amp; </a:t>
                      </a:r>
                      <a:r>
                        <a:rPr lang="en-US" sz="1800" dirty="0" err="1"/>
                        <a:t>Jajodia</a:t>
                      </a:r>
                      <a:r>
                        <a:rPr lang="en-US" sz="1800" dirty="0"/>
                        <a:t>, S. (1998). Exploring Steganography: Seeing the Unseen. IEEE Computer, 31(2), 26–34.</a:t>
                      </a:r>
                    </a:p>
                  </a:txBody>
                  <a:tcPr marL="51189" marR="51189" marT="25595" marB="255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Explains fundamental concepts of steganography, including spatial and transform domain techniques, with focus on Least Significant Bit (LSB) substitution for images.</a:t>
                      </a:r>
                    </a:p>
                  </a:txBody>
                  <a:tcPr marL="51189" marR="51189" marT="25595" marB="255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Lacks adaptive algorithms; vulnerable to image compression and noise.</a:t>
                      </a:r>
                    </a:p>
                  </a:txBody>
                  <a:tcPr marL="51189" marR="51189" marT="25595" marB="255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6965"/>
                  </a:ext>
                </a:extLst>
              </a:tr>
              <a:tr h="14644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2</a:t>
                      </a:r>
                    </a:p>
                  </a:txBody>
                  <a:tcPr marL="51189" marR="51189" marT="25595" marB="255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Provos, N., &amp; Honeyman, P. (2003). Hide and Seek: An Introduction to Steganography. IEEE Security &amp; Privacy, 1(3), 32–44.</a:t>
                      </a:r>
                    </a:p>
                  </a:txBody>
                  <a:tcPr marL="51189" marR="51189" marT="25595" marB="255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Discusses practical image steganography systems and analyzes strengths and weaknesses of LSB and transform domain methods.</a:t>
                      </a:r>
                    </a:p>
                  </a:txBody>
                  <a:tcPr marL="51189" marR="51189" marT="25595" marB="255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Need for higher capacity and robustness against steganalysis.</a:t>
                      </a:r>
                    </a:p>
                  </a:txBody>
                  <a:tcPr marL="51189" marR="51189" marT="25595" marB="255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751681"/>
                  </a:ext>
                </a:extLst>
              </a:tr>
              <a:tr h="17468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3</a:t>
                      </a:r>
                    </a:p>
                  </a:txBody>
                  <a:tcPr marL="51189" marR="51189" marT="25595" marB="255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Kadhim, I., Premaratne, P., Vial, P., &amp; Halloran, B. (2019). Comprehensive Survey of Image Steganography: Techniques, Evaluations, and Trends. IEEE Access, 7, 1–35.</a:t>
                      </a:r>
                    </a:p>
                  </a:txBody>
                  <a:tcPr marL="51189" marR="51189" marT="25595" marB="255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Provides a comparative study of modern steganography techniques (LSB, DCT, DWT). Highlights use of hybrid models and AI.</a:t>
                      </a:r>
                    </a:p>
                  </a:txBody>
                  <a:tcPr marL="51189" marR="51189" marT="25595" marB="255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Computational cost and need for automated, intelligent embedding mechanisms.</a:t>
                      </a:r>
                    </a:p>
                  </a:txBody>
                  <a:tcPr marL="51189" marR="51189" marT="25595" marB="255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31774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E508F75-3D3D-0F51-CFBE-443D52D23AFC}"/>
                  </a:ext>
                </a:extLst>
              </p14:cNvPr>
              <p14:cNvContentPartPr/>
              <p14:nvPr/>
            </p14:nvContentPartPr>
            <p14:xfrm>
              <a:off x="12757118" y="7526590"/>
              <a:ext cx="356760" cy="75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E508F75-3D3D-0F51-CFBE-443D52D23A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94118" y="7463950"/>
                <a:ext cx="482400" cy="20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94B9CC9-5F3F-C5F3-21C4-E77744AD6658}"/>
              </a:ext>
            </a:extLst>
          </p:cNvPr>
          <p:cNvGrpSpPr/>
          <p:nvPr/>
        </p:nvGrpSpPr>
        <p:grpSpPr>
          <a:xfrm>
            <a:off x="12920198" y="7827010"/>
            <a:ext cx="1507320" cy="291960"/>
            <a:chOff x="12920198" y="7849510"/>
            <a:chExt cx="150732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E38D5BB-53CD-26A9-A697-2434DC62D160}"/>
                    </a:ext>
                  </a:extLst>
                </p14:cNvPr>
                <p14:cNvContentPartPr/>
                <p14:nvPr/>
              </p14:nvContentPartPr>
              <p14:xfrm>
                <a:off x="12920198" y="7849510"/>
                <a:ext cx="1507320" cy="291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E38D5BB-53CD-26A9-A697-2434DC62D1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857558" y="7786510"/>
                  <a:ext cx="16329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0169223-917F-7E57-4983-8F3F34269C4E}"/>
                    </a:ext>
                  </a:extLst>
                </p14:cNvPr>
                <p14:cNvContentPartPr/>
                <p14:nvPr/>
              </p14:nvContentPartPr>
              <p14:xfrm>
                <a:off x="13869878" y="7927270"/>
                <a:ext cx="425880" cy="45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0169223-917F-7E57-4983-8F3F34269C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07238" y="7864630"/>
                  <a:ext cx="551520" cy="171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9C3CB9A-682D-8EC0-2F52-21B6273769A0}"/>
              </a:ext>
            </a:extLst>
          </p:cNvPr>
          <p:cNvSpPr txBox="1"/>
          <p:nvPr/>
        </p:nvSpPr>
        <p:spPr>
          <a:xfrm>
            <a:off x="490652" y="289974"/>
            <a:ext cx="8664499" cy="779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/>
              <a:t>Literature Review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943576-40E4-532D-0759-306FB2A29708}"/>
              </a:ext>
            </a:extLst>
          </p:cNvPr>
          <p:cNvSpPr txBox="1"/>
          <p:nvPr/>
        </p:nvSpPr>
        <p:spPr>
          <a:xfrm>
            <a:off x="7225989" y="739143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 dirty="0">
                <a:solidFill>
                  <a:srgbClr val="7030A0"/>
                </a:solidFill>
              </a:rPr>
              <a:t>Prepared and Presented By </a:t>
            </a:r>
          </a:p>
          <a:p>
            <a:pPr algn="r"/>
            <a:r>
              <a:rPr lang="en-US" sz="1800" dirty="0"/>
              <a:t>Sreeraj Rajeevan - 1262241335</a:t>
            </a:r>
          </a:p>
        </p:txBody>
      </p:sp>
    </p:spTree>
    <p:extLst>
      <p:ext uri="{BB962C8B-B14F-4D97-AF65-F5344CB8AC3E}">
        <p14:creationId xmlns:p14="http://schemas.microsoft.com/office/powerpoint/2010/main" val="19414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1045</Words>
  <Application>Microsoft Office PowerPoint</Application>
  <PresentationFormat>Custom</PresentationFormat>
  <Paragraphs>183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Aharoni</vt:lpstr>
      <vt:lpstr>Inter Light</vt:lpstr>
      <vt:lpstr>Arial</vt:lpstr>
      <vt:lpstr>Inter</vt:lpstr>
      <vt:lpstr>Manrope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Sreeraj Rajeevan</cp:lastModifiedBy>
  <cp:revision>4</cp:revision>
  <dcterms:created xsi:type="dcterms:W3CDTF">2025-10-12T20:29:05Z</dcterms:created>
  <dcterms:modified xsi:type="dcterms:W3CDTF">2025-10-12T20:47:34Z</dcterms:modified>
</cp:coreProperties>
</file>